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2"/>
  </p:notesMasterIdLst>
  <p:sldIdLst>
    <p:sldId id="281" r:id="rId2"/>
    <p:sldId id="283" r:id="rId3"/>
    <p:sldId id="284" r:id="rId4"/>
    <p:sldId id="285" r:id="rId5"/>
    <p:sldId id="286" r:id="rId6"/>
    <p:sldId id="287" r:id="rId7"/>
    <p:sldId id="292" r:id="rId8"/>
    <p:sldId id="291" r:id="rId9"/>
    <p:sldId id="288" r:id="rId10"/>
    <p:sldId id="290" r:id="rId11"/>
    <p:sldId id="289" r:id="rId12"/>
    <p:sldId id="282" r:id="rId13"/>
    <p:sldId id="273" r:id="rId14"/>
    <p:sldId id="274" r:id="rId15"/>
    <p:sldId id="267" r:id="rId16"/>
    <p:sldId id="256" r:id="rId17"/>
    <p:sldId id="257" r:id="rId18"/>
    <p:sldId id="258" r:id="rId19"/>
    <p:sldId id="263" r:id="rId20"/>
    <p:sldId id="260" r:id="rId21"/>
    <p:sldId id="261" r:id="rId22"/>
    <p:sldId id="259" r:id="rId23"/>
    <p:sldId id="262" r:id="rId24"/>
    <p:sldId id="264" r:id="rId25"/>
    <p:sldId id="265" r:id="rId26"/>
    <p:sldId id="275" r:id="rId27"/>
    <p:sldId id="276" r:id="rId28"/>
    <p:sldId id="268" r:id="rId29"/>
    <p:sldId id="269" r:id="rId30"/>
    <p:sldId id="270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6BC5945-CB60-B246-903F-0000F2341E33}">
          <p14:sldIdLst/>
        </p14:section>
        <p14:section name="Start flow" id="{0B0A6E36-E6BD-6242-97CC-DF43883C2280}">
          <p14:sldIdLst>
            <p14:sldId id="281"/>
            <p14:sldId id="283"/>
            <p14:sldId id="284"/>
            <p14:sldId id="285"/>
            <p14:sldId id="286"/>
            <p14:sldId id="287"/>
            <p14:sldId id="292"/>
            <p14:sldId id="291"/>
            <p14:sldId id="288"/>
            <p14:sldId id="290"/>
            <p14:sldId id="289"/>
            <p14:sldId id="282"/>
            <p14:sldId id="273"/>
            <p14:sldId id="274"/>
            <p14:sldId id="267"/>
            <p14:sldId id="256"/>
            <p14:sldId id="257"/>
            <p14:sldId id="258"/>
            <p14:sldId id="263"/>
            <p14:sldId id="260"/>
            <p14:sldId id="261"/>
            <p14:sldId id="259"/>
            <p14:sldId id="262"/>
            <p14:sldId id="264"/>
            <p14:sldId id="265"/>
          </p14:sldIdLst>
        </p14:section>
        <p14:section name="Program" id="{16F20F87-B069-4549-94FD-C2B8D4A68965}">
          <p14:sldIdLst>
            <p14:sldId id="275"/>
            <p14:sldId id="276"/>
            <p14:sldId id="268"/>
            <p14:sldId id="269"/>
            <p14:sldId id="27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E00"/>
    <a:srgbClr val="D28700"/>
    <a:srgbClr val="FFBF18"/>
    <a:srgbClr val="FF4D3F"/>
    <a:srgbClr val="FABA37"/>
    <a:srgbClr val="E27277"/>
    <a:srgbClr val="7A94C3"/>
    <a:srgbClr val="D5DDEC"/>
    <a:srgbClr val="007BFF"/>
    <a:srgbClr val="A9CD5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672"/>
    <p:restoredTop sz="94729"/>
  </p:normalViewPr>
  <p:slideViewPr>
    <p:cSldViewPr snapToGrid="0">
      <p:cViewPr>
        <p:scale>
          <a:sx n="79" d="100"/>
          <a:sy n="79" d="100"/>
        </p:scale>
        <p:origin x="520" y="976"/>
      </p:cViewPr>
      <p:guideLst/>
    </p:cSldViewPr>
  </p:slideViewPr>
  <p:notesTextViewPr>
    <p:cViewPr>
      <p:scale>
        <a:sx n="45" d="100"/>
        <a:sy n="4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0B08D8-AA46-BE44-BBBE-470F299662F2}" type="datetimeFigureOut">
              <a:rPr lang="en-US" smtClean="0"/>
              <a:t>11/25/24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C09ECD-F409-4E41-B4BF-4C52B33BDE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1101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C09ECD-F409-4E41-B4BF-4C52B33BDE8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1462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241C5C-CE71-34D2-3C92-5CB167F7F1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5480BD7-8D5F-AA37-CC5A-43A6FCE67D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AB283CC-5B49-183B-A660-8AA4232A37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774B42-C30C-F9E4-B042-3A45B86DE95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C09ECD-F409-4E41-B4BF-4C52B33BDE8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3477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218B35-38D5-09BC-BFD6-A1FED185CB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A418430-FE3C-DEF9-9E12-5198CF43DC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8CEC63E-5500-0ADB-73F9-E7776F87DE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D2B060-BD0E-7E3F-DC49-78C7ABED79F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C09ECD-F409-4E41-B4BF-4C52B33BDE8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1007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4AC083-2AF2-4A6F-EF35-52E6887C18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81BF031-1022-B719-3A42-E6FE440940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557BC81-9DB7-D87A-33D9-E838E78C44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A26AFE-C616-060B-AE1A-2930A248FBB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C09ECD-F409-4E41-B4BF-4C52B33BDE8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1545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6D282F-CDA2-D069-8DA0-7DE5BE10F6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3C7AC84-9253-0915-68A8-B18CB168E0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8DDE744-E619-DC13-148E-74B2A41AD4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70C3DF-F82E-6ACC-6D8B-E778433E05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C09ECD-F409-4E41-B4BF-4C52B33BDE8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8562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C09ECD-F409-4E41-B4BF-4C52B33BDE8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6066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E92192-FBEC-8DCE-5D1E-AE5A7C5E4E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EE13410-FC58-3F07-98D8-3B6B9E118D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A599F1-DB8C-B9DA-7C91-CD8A0587E6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7DD58-1CD2-2543-BE75-C4DA039AA04C}" type="datetimeFigureOut">
              <a:rPr lang="en-US" smtClean="0"/>
              <a:t>11/25/24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040DFB-5FAA-E969-6BA0-965768ABB6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341D8C-C913-074C-DF5D-27ACF1970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C16DA-5765-0848-BA1B-5FB4223BA2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4954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C24A69-BD23-467E-E973-1B1D23333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9EFCDEF-A99F-6727-0C65-4ED96747C8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DB4A27-3F30-5693-ABC3-292F692D86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7DD58-1CD2-2543-BE75-C4DA039AA04C}" type="datetimeFigureOut">
              <a:rPr lang="en-US" smtClean="0"/>
              <a:t>11/25/24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A155E3-554E-E4A7-C10F-1A4091238D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D99BE5-8E57-75D4-E9B3-0F464F5A0D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C16DA-5765-0848-BA1B-5FB4223BA2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994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253E7FD-F2C0-B721-A114-3ACCF5FCEBA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66AF00D-4D20-825C-A5D8-E58715B1ED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4338D8-9FC4-8090-61B5-6E5D03DE7E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7DD58-1CD2-2543-BE75-C4DA039AA04C}" type="datetimeFigureOut">
              <a:rPr lang="en-US" smtClean="0"/>
              <a:t>11/25/24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FB79AA-1C51-6765-7CC4-823156565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2781C5-6AAA-9482-C002-A6C8A68CB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C16DA-5765-0848-BA1B-5FB4223BA2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6287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62D0E-30AB-1248-15DC-7DF3023CF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E85E89-8D91-A97E-2022-DA4E81A635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57045D-3AAA-B013-A12C-473BBBF351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7DD58-1CD2-2543-BE75-C4DA039AA04C}" type="datetimeFigureOut">
              <a:rPr lang="en-US" smtClean="0"/>
              <a:t>11/25/24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FA33F9-345F-B4A5-7589-5A4EE11120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61F3F5-AEB1-1A0B-F0E6-ED89F80E2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C16DA-5765-0848-BA1B-5FB4223BA2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5791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F578D9-BC8B-9703-66A5-4A80847A2F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34CB70-B2AE-C34B-E3C2-BA3B45D6D5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CB518E-5ADF-0B53-553F-16C4743204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7DD58-1CD2-2543-BE75-C4DA039AA04C}" type="datetimeFigureOut">
              <a:rPr lang="en-US" smtClean="0"/>
              <a:t>11/25/24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851FFC-2264-365F-8ED6-A51825EB21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677E5D-6451-FCEC-59C0-811FDC9337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C16DA-5765-0848-BA1B-5FB4223BA2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2904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E0926F-3180-8501-10A4-8956D77B7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162A8E-F30D-C1A0-E193-A3011D69B6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490559-C139-D82A-6EC8-535A7FD231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33B9B1-80C3-D23E-8BC2-882B21586F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7DD58-1CD2-2543-BE75-C4DA039AA04C}" type="datetimeFigureOut">
              <a:rPr lang="en-US" smtClean="0"/>
              <a:t>11/25/24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0DEA7F-275B-58EF-EDCF-60AF1A17A7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50D5A1-1C11-A8E9-D414-7D2F939D2A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C16DA-5765-0848-BA1B-5FB4223BA2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1173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9ECCCD-9B0C-A1C7-9911-E4AE59C57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75D083-42C4-EAB9-CC4B-B4F477624F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B16180-0E73-051E-DE66-1DB1557562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40E64B7-7A6C-56E0-E4AE-7F67D9EA2C1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774E2CB-BAB6-74E8-6EB4-6D05EFBF29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5477CBB-0483-08D3-3404-80B8EAABFB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7DD58-1CD2-2543-BE75-C4DA039AA04C}" type="datetimeFigureOut">
              <a:rPr lang="en-US" smtClean="0"/>
              <a:t>11/25/24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7503BC4-BBA4-E00C-C649-F0DF0680E7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8AE6978-A131-0E02-74D5-3D54F13F9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C16DA-5765-0848-BA1B-5FB4223BA2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1091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1D1F00-34F5-4D15-A4A8-56EECB1E72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C932494-E05B-8191-6982-00C1894AF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7DD58-1CD2-2543-BE75-C4DA039AA04C}" type="datetimeFigureOut">
              <a:rPr lang="en-US" smtClean="0"/>
              <a:t>11/25/24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67A9EB-C535-5B3D-23CF-EA7799D51F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BFEEC4-F7DE-6F2E-C29F-FE78891DB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C16DA-5765-0848-BA1B-5FB4223BA2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206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1B189D0-E3B0-8B33-DF88-1A0731C984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7DD58-1CD2-2543-BE75-C4DA039AA04C}" type="datetimeFigureOut">
              <a:rPr lang="en-US" smtClean="0"/>
              <a:t>11/25/24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2564FD0-E625-8C7F-31F2-F8108CF077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02EF4B-2F7C-2B0F-29C5-D2FA2A5B3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C16DA-5765-0848-BA1B-5FB4223BA2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4935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E31628-89F3-D7B7-59DA-FE03FB7484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6B5AD0-3C9A-7AE8-250E-9DB846A00B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9296C8-B141-1BFF-1417-0990995DA0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731D7E-3EA4-1EF6-C9A8-F43CAF3020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7DD58-1CD2-2543-BE75-C4DA039AA04C}" type="datetimeFigureOut">
              <a:rPr lang="en-US" smtClean="0"/>
              <a:t>11/25/24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42AD02-65E2-7A05-ECB7-9ADEF5C8E5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6E1B2A-950E-A099-9BF5-39B8D0347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C16DA-5765-0848-BA1B-5FB4223BA2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8653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638ACA-0E80-163E-1A5E-48C201A902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E18B3F2-79B7-DCFD-577C-ED58B8E119D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598D5B-2D7E-149A-E165-A53D540667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3610DF-4435-B871-BA93-ED0E9A21E8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7DD58-1CD2-2543-BE75-C4DA039AA04C}" type="datetimeFigureOut">
              <a:rPr lang="en-US" smtClean="0"/>
              <a:t>11/25/24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F63E2E-2604-316F-5BA8-F7DA30A619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999FA0-0EE7-7EF9-7AE2-7903CA536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C16DA-5765-0848-BA1B-5FB4223BA2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8295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69BC65C-2F76-E7BE-EA1D-F05DD08129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BE1B6F-3A6C-CDD7-857B-5FEA755737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A857F2-9843-23BF-E1F6-8F1DCA2C7AD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47DD58-1CD2-2543-BE75-C4DA039AA04C}" type="datetimeFigureOut">
              <a:rPr lang="en-US" smtClean="0"/>
              <a:t>11/25/24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BC474C-A621-B2B4-EE25-AF60A9923A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54DD05-C77A-A7F4-359A-7869DBB088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AC16DA-5765-0848-BA1B-5FB4223BA2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621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2.png"/><Relationship Id="rId7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microsoft.com/office/2007/relationships/hdphoto" Target="../media/hdphoto7.wdp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microsoft.com/office/2007/relationships/hdphoto" Target="../media/hdphoto8.wdp"/><Relationship Id="rId4" Type="http://schemas.openxmlformats.org/officeDocument/2006/relationships/image" Target="../media/image8.png"/><Relationship Id="rId9" Type="http://schemas.microsoft.com/office/2007/relationships/hdphoto" Target="../media/hdphoto9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.png"/><Relationship Id="rId7" Type="http://schemas.microsoft.com/office/2007/relationships/hdphoto" Target="../media/hdphoto2.wd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3" Type="http://schemas.openxmlformats.org/officeDocument/2006/relationships/image" Target="../media/image1.png"/><Relationship Id="rId7" Type="http://schemas.microsoft.com/office/2007/relationships/hdphoto" Target="../media/hdphoto5.wd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microsoft.com/office/2007/relationships/hdphoto" Target="../media/hdphoto4.wdp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7BA0EC-101E-15C4-661E-AE6EE3EB8F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29FE0D7-42BF-21F2-ACF9-41D57401457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>
            <a:off x="-638512" y="-38101"/>
            <a:ext cx="13421062" cy="8912423"/>
          </a:xfrm>
          <a:prstGeom prst="rect">
            <a:avLst/>
          </a:prstGeom>
        </p:spPr>
      </p:pic>
      <p:pic>
        <p:nvPicPr>
          <p:cNvPr id="3" name="Picture 6" descr="ChellaType Font Generator Preview">
            <a:extLst>
              <a:ext uri="{FF2B5EF4-FFF2-40B4-BE49-F238E27FC236}">
                <a16:creationId xmlns:a16="http://schemas.microsoft.com/office/drawing/2014/main" id="{7593DB1E-6DA0-BBC2-D1DF-9786BF0A96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32" y="126256"/>
            <a:ext cx="3036887" cy="257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F89C11D-0A4B-A852-C21C-1CDA09614B13}"/>
              </a:ext>
            </a:extLst>
          </p:cNvPr>
          <p:cNvSpPr txBox="1"/>
          <p:nvPr/>
        </p:nvSpPr>
        <p:spPr>
          <a:xfrm>
            <a:off x="48987" y="432662"/>
            <a:ext cx="2643672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Folk Festival" panose="02000500000000000000" pitchFamily="2" charset="77"/>
                <a:ea typeface="+mn-ea"/>
                <a:cs typeface="+mn-cs"/>
              </a:rPr>
              <a:t>COCKTAIL &amp; NETWORKING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Folk Festival" panose="02000500000000000000" pitchFamily="2" charset="77"/>
                <a:ea typeface="+mn-ea"/>
                <a:cs typeface="+mn-cs"/>
              </a:rPr>
              <a:t>DECEMBER 11</a:t>
            </a:r>
            <a:r>
              <a:rPr kumimoji="0" lang="en-US" sz="1400" b="0" i="0" u="none" strike="noStrike" kern="1200" cap="none" spc="0" normalizeH="0" baseline="3000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Folk Festival" panose="02000500000000000000" pitchFamily="2" charset="77"/>
                <a:ea typeface="+mn-ea"/>
                <a:cs typeface="+mn-cs"/>
              </a:rPr>
              <a:t>TH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Folk Festival" panose="02000500000000000000" pitchFamily="2" charset="77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E3F9834-D14E-4E72-11A0-3F3E95E4F75A}"/>
              </a:ext>
            </a:extLst>
          </p:cNvPr>
          <p:cNvSpPr txBox="1"/>
          <p:nvPr/>
        </p:nvSpPr>
        <p:spPr>
          <a:xfrm>
            <a:off x="4886561" y="1063550"/>
            <a:ext cx="263168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Folk Festival" panose="02000500000000000000" pitchFamily="2" charset="77"/>
              </a:rPr>
              <a:t>INTRO</a:t>
            </a:r>
            <a:endParaRPr lang="en-US" sz="4000" dirty="0">
              <a:solidFill>
                <a:schemeClr val="tx1">
                  <a:lumMod val="75000"/>
                  <a:lumOff val="25000"/>
                </a:schemeClr>
              </a:solidFill>
              <a:latin typeface="Folk Festival" panose="02000500000000000000" pitchFamily="2" charset="77"/>
            </a:endParaRPr>
          </a:p>
          <a:p>
            <a:pPr algn="ctr"/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PRE-TRADE STAGE | 05:05PM</a:t>
            </a:r>
          </a:p>
          <a:p>
            <a:pPr algn="ctr"/>
            <a:r>
              <a:rPr lang="en-US" sz="1400" b="0" i="0" dirty="0">
                <a:solidFill>
                  <a:srgbClr val="373637"/>
                </a:solidFill>
                <a:effectLst/>
                <a:latin typeface="Source Sans Pro" panose="020F0502020204030204" pitchFamily="34" charset="0"/>
              </a:rPr>
              <a:t>●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0704975-DBB4-6D79-3509-1D3146AD9195}"/>
              </a:ext>
            </a:extLst>
          </p:cNvPr>
          <p:cNvSpPr txBox="1"/>
          <p:nvPr/>
        </p:nvSpPr>
        <p:spPr>
          <a:xfrm>
            <a:off x="4795607" y="2071464"/>
            <a:ext cx="281359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rgbClr val="F68A61"/>
                </a:solidFill>
                <a:latin typeface="Folk Festival" panose="02000500000000000000" pitchFamily="2" charset="77"/>
              </a:rPr>
              <a:t>ROCK’N’ROLL</a:t>
            </a:r>
            <a:r>
              <a:rPr lang="en-US" sz="1600" dirty="0">
                <a:solidFill>
                  <a:schemeClr val="bg1"/>
                </a:solidFill>
                <a:latin typeface="Folk Festival" panose="02000500000000000000" pitchFamily="2" charset="77"/>
              </a:rPr>
              <a:t> 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Folk Festival" panose="02000500000000000000" pitchFamily="2" charset="77"/>
              </a:rPr>
              <a:t>FT</a:t>
            </a:r>
            <a:r>
              <a:rPr lang="en-US" sz="1600" dirty="0">
                <a:solidFill>
                  <a:schemeClr val="bg1"/>
                </a:solidFill>
                <a:latin typeface="Folk Festival" panose="02000500000000000000" pitchFamily="2" charset="77"/>
              </a:rPr>
              <a:t> </a:t>
            </a:r>
            <a:r>
              <a:rPr lang="en-US" sz="1600" dirty="0">
                <a:solidFill>
                  <a:srgbClr val="B10DC9"/>
                </a:solidFill>
                <a:latin typeface="Folk Festival" panose="02000500000000000000" pitchFamily="2" charset="77"/>
              </a:rPr>
              <a:t>HIP-HOP</a:t>
            </a:r>
          </a:p>
          <a:p>
            <a:pPr algn="ctr"/>
            <a:r>
              <a:rPr lang="en-US" sz="1600" dirty="0">
                <a:solidFill>
                  <a:srgbClr val="38B74A"/>
                </a:solidFill>
                <a:latin typeface="Folk Festival" panose="02000500000000000000" pitchFamily="2" charset="77"/>
              </a:rPr>
              <a:t>POP</a:t>
            </a:r>
            <a:r>
              <a:rPr lang="en-US" sz="1600" dirty="0">
                <a:solidFill>
                  <a:schemeClr val="bg1"/>
                </a:solidFill>
                <a:latin typeface="Folk Festival" panose="02000500000000000000" pitchFamily="2" charset="77"/>
              </a:rPr>
              <a:t> 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Folk Festival" panose="02000500000000000000" pitchFamily="2" charset="77"/>
              </a:rPr>
              <a:t>FT</a:t>
            </a:r>
            <a:r>
              <a:rPr lang="en-US" sz="1600" dirty="0">
                <a:solidFill>
                  <a:schemeClr val="bg1"/>
                </a:solidFill>
                <a:latin typeface="Folk Festival" panose="02000500000000000000" pitchFamily="2" charset="77"/>
              </a:rPr>
              <a:t> </a:t>
            </a:r>
            <a:r>
              <a:rPr lang="en-US" sz="1600" dirty="0">
                <a:solidFill>
                  <a:srgbClr val="007BFF"/>
                </a:solidFill>
                <a:latin typeface="Folk Festival" panose="02000500000000000000" pitchFamily="2" charset="77"/>
              </a:rPr>
              <a:t>ELECTRO</a:t>
            </a:r>
          </a:p>
          <a:p>
            <a:pPr algn="ctr"/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EXECUTION STAGE | 05:10PM</a:t>
            </a:r>
          </a:p>
          <a:p>
            <a:pPr algn="ctr"/>
            <a:r>
              <a:rPr lang="en-US" sz="1400" b="0" i="0" dirty="0">
                <a:solidFill>
                  <a:srgbClr val="373637"/>
                </a:solidFill>
                <a:effectLst/>
                <a:latin typeface="Source Sans Pro" panose="020F0502020204030204" pitchFamily="34" charset="0"/>
              </a:rPr>
              <a:t>●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32630AD-D8DC-AD7C-2626-AE8F231FC5BD}"/>
              </a:ext>
            </a:extLst>
          </p:cNvPr>
          <p:cNvSpPr txBox="1"/>
          <p:nvPr/>
        </p:nvSpPr>
        <p:spPr>
          <a:xfrm>
            <a:off x="4835425" y="3294823"/>
            <a:ext cx="2733954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rgbClr val="F68A61"/>
                </a:solidFill>
                <a:latin typeface="Folk Festival" panose="02000500000000000000" pitchFamily="2" charset="77"/>
              </a:rPr>
              <a:t>ROCK’N’ROLL</a:t>
            </a:r>
            <a:r>
              <a:rPr lang="en-US" sz="1600" dirty="0">
                <a:solidFill>
                  <a:schemeClr val="bg1"/>
                </a:solidFill>
                <a:latin typeface="Folk Festival" panose="02000500000000000000" pitchFamily="2" charset="77"/>
              </a:rPr>
              <a:t> 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Folk Festival" panose="02000500000000000000" pitchFamily="2" charset="77"/>
              </a:rPr>
              <a:t>FT</a:t>
            </a:r>
            <a:r>
              <a:rPr lang="en-US" sz="1600" dirty="0">
                <a:solidFill>
                  <a:schemeClr val="bg1"/>
                </a:solidFill>
                <a:latin typeface="Folk Festival" panose="02000500000000000000" pitchFamily="2" charset="77"/>
              </a:rPr>
              <a:t> </a:t>
            </a:r>
            <a:r>
              <a:rPr lang="en-US" sz="1600" dirty="0">
                <a:solidFill>
                  <a:srgbClr val="2ECC40"/>
                </a:solidFill>
                <a:latin typeface="Folk Festival" panose="02000500000000000000" pitchFamily="2" charset="77"/>
              </a:rPr>
              <a:t>POP</a:t>
            </a:r>
          </a:p>
          <a:p>
            <a:pPr algn="ctr"/>
            <a:r>
              <a:rPr lang="en-US" sz="1600" dirty="0">
                <a:solidFill>
                  <a:srgbClr val="B10DC9"/>
                </a:solidFill>
                <a:latin typeface="Folk Festival" panose="02000500000000000000" pitchFamily="2" charset="77"/>
              </a:rPr>
              <a:t>HIP-HOP</a:t>
            </a:r>
            <a:r>
              <a:rPr lang="en-US" sz="1600" dirty="0">
                <a:solidFill>
                  <a:schemeClr val="bg1"/>
                </a:solidFill>
                <a:latin typeface="Folk Festival" panose="02000500000000000000" pitchFamily="2" charset="77"/>
              </a:rPr>
              <a:t> 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Folk Festival" panose="02000500000000000000" pitchFamily="2" charset="77"/>
              </a:rPr>
              <a:t>FT</a:t>
            </a:r>
            <a:r>
              <a:rPr lang="en-US" sz="1600" dirty="0">
                <a:solidFill>
                  <a:schemeClr val="bg1"/>
                </a:solidFill>
                <a:latin typeface="Folk Festival" panose="02000500000000000000" pitchFamily="2" charset="77"/>
              </a:rPr>
              <a:t> </a:t>
            </a:r>
            <a:r>
              <a:rPr lang="en-US" sz="1600" dirty="0">
                <a:solidFill>
                  <a:srgbClr val="007BFF"/>
                </a:solidFill>
                <a:latin typeface="Folk Festival" panose="02000500000000000000" pitchFamily="2" charset="77"/>
              </a:rPr>
              <a:t>ELECTRO</a:t>
            </a:r>
          </a:p>
          <a:p>
            <a:pPr algn="ctr"/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POST-TRADE STAGE | 05:20PM</a:t>
            </a:r>
            <a:endParaRPr lang="en-US" sz="1600" dirty="0">
              <a:solidFill>
                <a:srgbClr val="007BFF"/>
              </a:solidFill>
              <a:latin typeface="Folk Festival" panose="02000500000000000000" pitchFamily="2" charset="77"/>
            </a:endParaRPr>
          </a:p>
          <a:p>
            <a:pPr algn="ctr"/>
            <a:r>
              <a:rPr lang="en-US" sz="1400" b="0" i="0" dirty="0">
                <a:solidFill>
                  <a:srgbClr val="373637"/>
                </a:solidFill>
                <a:effectLst/>
                <a:latin typeface="Source Sans Pro" panose="020F0502020204030204" pitchFamily="34" charset="0"/>
              </a:rPr>
              <a:t>●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3CD8BB7-AA05-E821-3FBB-E7706DD5C564}"/>
              </a:ext>
            </a:extLst>
          </p:cNvPr>
          <p:cNvSpPr txBox="1"/>
          <p:nvPr/>
        </p:nvSpPr>
        <p:spPr>
          <a:xfrm>
            <a:off x="5051991" y="4487404"/>
            <a:ext cx="23008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Folk Festival" panose="02000500000000000000" pitchFamily="2" charset="77"/>
              </a:rPr>
              <a:t>QUIZ</a:t>
            </a:r>
          </a:p>
          <a:p>
            <a:pPr algn="ct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BREAKOUT STAGE | 05:30PM</a:t>
            </a:r>
            <a:endParaRPr lang="en-US" sz="1400" dirty="0">
              <a:solidFill>
                <a:srgbClr val="007BFF"/>
              </a:solidFill>
              <a:latin typeface="Folk Festival" panose="02000500000000000000" pitchFamily="2" charset="77"/>
            </a:endParaRPr>
          </a:p>
          <a:p>
            <a:pPr algn="ctr"/>
            <a:r>
              <a:rPr lang="en-US" sz="1400" b="0" i="0" dirty="0">
                <a:solidFill>
                  <a:srgbClr val="373637"/>
                </a:solidFill>
                <a:effectLst/>
                <a:latin typeface="Source Sans Pro" panose="020F0502020204030204" pitchFamily="34" charset="0"/>
              </a:rPr>
              <a:t>●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3DA21D7-AE04-F316-EF22-726C37DF6948}"/>
              </a:ext>
            </a:extLst>
          </p:cNvPr>
          <p:cNvSpPr txBox="1"/>
          <p:nvPr/>
        </p:nvSpPr>
        <p:spPr>
          <a:xfrm>
            <a:off x="4929330" y="5402985"/>
            <a:ext cx="254614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rgbClr val="F68A61"/>
                </a:solidFill>
                <a:latin typeface="Folk Festival" panose="02000500000000000000" pitchFamily="2" charset="77"/>
              </a:rPr>
              <a:t>F</a:t>
            </a:r>
            <a:r>
              <a:rPr lang="en-US" sz="1600" dirty="0">
                <a:solidFill>
                  <a:srgbClr val="B10DC9"/>
                </a:solidFill>
                <a:latin typeface="Folk Festival" panose="02000500000000000000" pitchFamily="2" charset="77"/>
              </a:rPr>
              <a:t>U</a:t>
            </a:r>
            <a:r>
              <a:rPr lang="en-US" sz="1600" dirty="0">
                <a:solidFill>
                  <a:srgbClr val="2ECC40"/>
                </a:solidFill>
                <a:latin typeface="Folk Festival" panose="02000500000000000000" pitchFamily="2" charset="77"/>
              </a:rPr>
              <a:t>L</a:t>
            </a:r>
            <a:r>
              <a:rPr lang="en-US" sz="1600" dirty="0">
                <a:solidFill>
                  <a:srgbClr val="007BFF"/>
                </a:solidFill>
                <a:latin typeface="Folk Festival" panose="02000500000000000000" pitchFamily="2" charset="77"/>
              </a:rPr>
              <a:t>L</a:t>
            </a:r>
            <a:r>
              <a:rPr lang="en-US" sz="1600" dirty="0">
                <a:solidFill>
                  <a:schemeClr val="bg1"/>
                </a:solidFill>
                <a:latin typeface="Folk Festival" panose="02000500000000000000" pitchFamily="2" charset="77"/>
              </a:rPr>
              <a:t> </a:t>
            </a:r>
            <a:r>
              <a:rPr lang="en-US" sz="1600" dirty="0">
                <a:solidFill>
                  <a:srgbClr val="F68A61"/>
                </a:solidFill>
                <a:latin typeface="Folk Festival" panose="02000500000000000000" pitchFamily="2" charset="77"/>
              </a:rPr>
              <a:t>M</a:t>
            </a:r>
            <a:r>
              <a:rPr lang="en-US" sz="1600" dirty="0">
                <a:solidFill>
                  <a:srgbClr val="B10DC9"/>
                </a:solidFill>
                <a:latin typeface="Folk Festival" panose="02000500000000000000" pitchFamily="2" charset="77"/>
              </a:rPr>
              <a:t>A</a:t>
            </a:r>
            <a:r>
              <a:rPr lang="en-US" sz="1600" dirty="0">
                <a:solidFill>
                  <a:srgbClr val="2ECC40"/>
                </a:solidFill>
                <a:latin typeface="Folk Festival" panose="02000500000000000000" pitchFamily="2" charset="77"/>
              </a:rPr>
              <a:t>S</a:t>
            </a:r>
            <a:r>
              <a:rPr lang="en-US" sz="1600" dirty="0">
                <a:solidFill>
                  <a:srgbClr val="007BFF"/>
                </a:solidFill>
                <a:latin typeface="Folk Festival" panose="02000500000000000000" pitchFamily="2" charset="77"/>
              </a:rPr>
              <a:t>H</a:t>
            </a:r>
            <a:r>
              <a:rPr lang="en-US" sz="1600" dirty="0">
                <a:solidFill>
                  <a:schemeClr val="bg1"/>
                </a:solidFill>
                <a:latin typeface="Folk Festival" panose="02000500000000000000" pitchFamily="2" charset="77"/>
              </a:rPr>
              <a:t> </a:t>
            </a:r>
            <a:r>
              <a:rPr lang="en-US" sz="1600" dirty="0">
                <a:solidFill>
                  <a:srgbClr val="F68A61"/>
                </a:solidFill>
                <a:latin typeface="Folk Festival" panose="02000500000000000000" pitchFamily="2" charset="77"/>
              </a:rPr>
              <a:t>U</a:t>
            </a:r>
            <a:r>
              <a:rPr lang="en-US" sz="1600" dirty="0">
                <a:solidFill>
                  <a:srgbClr val="B10DC9"/>
                </a:solidFill>
                <a:latin typeface="Folk Festival" panose="02000500000000000000" pitchFamily="2" charset="77"/>
              </a:rPr>
              <a:t>P</a:t>
            </a:r>
          </a:p>
          <a:p>
            <a:pPr algn="ct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AFTER-HOURS STAGE | 05:40PM</a:t>
            </a:r>
          </a:p>
        </p:txBody>
      </p:sp>
    </p:spTree>
    <p:extLst>
      <p:ext uri="{BB962C8B-B14F-4D97-AF65-F5344CB8AC3E}">
        <p14:creationId xmlns:p14="http://schemas.microsoft.com/office/powerpoint/2010/main" val="290054639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9BC371-4599-E37F-AA3B-1982C2D294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EBF1DAE6-7DC4-1B27-F061-7E6A061892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85800"/>
            <a:ext cx="12552044" cy="822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4706652"/>
      </p:ext>
    </p:extLst>
  </p:cSld>
  <p:clrMapOvr>
    <a:masterClrMapping/>
  </p:clrMapOvr>
  <p:transition spd="slow">
    <p:push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39906C-3E78-BE85-F707-B452AFBC9B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73B334-4B89-E6BF-2C21-F4FFE65E2ABA}"/>
              </a:ext>
            </a:extLst>
          </p:cNvPr>
          <p:cNvSpPr txBox="1"/>
          <p:nvPr/>
        </p:nvSpPr>
        <p:spPr>
          <a:xfrm>
            <a:off x="3894667" y="2438400"/>
            <a:ext cx="1136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7095035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DE5F11-DF15-1805-F1B6-08FEC1ED5C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3C58735-CF8E-0A2C-DC55-64DF0637AAD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-219412" y="0"/>
            <a:ext cx="12630824" cy="8387656"/>
          </a:xfrm>
          <a:prstGeom prst="rect">
            <a:avLst/>
          </a:prstGeom>
        </p:spPr>
      </p:pic>
      <p:pic>
        <p:nvPicPr>
          <p:cNvPr id="3" name="Picture 6" descr="ChellaType Font Generator Preview">
            <a:extLst>
              <a:ext uri="{FF2B5EF4-FFF2-40B4-BE49-F238E27FC236}">
                <a16:creationId xmlns:a16="http://schemas.microsoft.com/office/drawing/2014/main" id="{530AFADA-0676-BA25-B861-837FE2B866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32" y="126256"/>
            <a:ext cx="3036887" cy="257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99F304F-FBFC-254B-06E2-6272FB07929A}"/>
              </a:ext>
            </a:extLst>
          </p:cNvPr>
          <p:cNvSpPr txBox="1"/>
          <p:nvPr/>
        </p:nvSpPr>
        <p:spPr>
          <a:xfrm>
            <a:off x="48987" y="432662"/>
            <a:ext cx="2643672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Folk Festival" panose="02000500000000000000" pitchFamily="2" charset="77"/>
                <a:ea typeface="+mn-ea"/>
                <a:cs typeface="+mn-cs"/>
              </a:rPr>
              <a:t>COCKTAIL &amp; NETWORKING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Folk Festival" panose="02000500000000000000" pitchFamily="2" charset="77"/>
                <a:ea typeface="+mn-ea"/>
                <a:cs typeface="+mn-cs"/>
              </a:rPr>
              <a:t>DECEMBER 11</a:t>
            </a:r>
            <a:r>
              <a:rPr kumimoji="0" lang="en-US" sz="1400" b="0" i="0" u="none" strike="noStrike" kern="1200" cap="none" spc="0" normalizeH="0" baseline="3000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Folk Festival" panose="02000500000000000000" pitchFamily="2" charset="77"/>
                <a:ea typeface="+mn-ea"/>
                <a:cs typeface="+mn-cs"/>
              </a:rPr>
              <a:t>TH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Folk Festival" panose="02000500000000000000" pitchFamily="2" charset="77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60632A2-6C5F-34DE-3F37-AAB5433DD388}"/>
              </a:ext>
            </a:extLst>
          </p:cNvPr>
          <p:cNvSpPr/>
          <p:nvPr/>
        </p:nvSpPr>
        <p:spPr>
          <a:xfrm>
            <a:off x="6060206" y="1792539"/>
            <a:ext cx="73152" cy="73152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AD2FD10-A8EE-AEAC-749D-A15BFF71BF01}"/>
              </a:ext>
            </a:extLst>
          </p:cNvPr>
          <p:cNvSpPr/>
          <p:nvPr/>
        </p:nvSpPr>
        <p:spPr>
          <a:xfrm>
            <a:off x="6060207" y="2854296"/>
            <a:ext cx="73152" cy="73152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55C54BC-BBD7-C6FB-4AF2-8D4FB337626E}"/>
              </a:ext>
            </a:extLst>
          </p:cNvPr>
          <p:cNvSpPr/>
          <p:nvPr/>
        </p:nvSpPr>
        <p:spPr>
          <a:xfrm>
            <a:off x="6060207" y="3925584"/>
            <a:ext cx="73152" cy="73152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B430D1D-A659-0032-CB55-94A4886A5B5D}"/>
              </a:ext>
            </a:extLst>
          </p:cNvPr>
          <p:cNvSpPr/>
          <p:nvPr/>
        </p:nvSpPr>
        <p:spPr>
          <a:xfrm>
            <a:off x="6051939" y="4747189"/>
            <a:ext cx="73152" cy="73152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6E20FC6-CF5B-2891-7789-283EF8480077}"/>
              </a:ext>
            </a:extLst>
          </p:cNvPr>
          <p:cNvSpPr/>
          <p:nvPr/>
        </p:nvSpPr>
        <p:spPr>
          <a:xfrm>
            <a:off x="186553" y="1035100"/>
            <a:ext cx="5012212" cy="5927271"/>
          </a:xfrm>
          <a:prstGeom prst="rect">
            <a:avLst/>
          </a:prstGeom>
          <a:solidFill>
            <a:srgbClr val="79C47A">
              <a:alpha val="75904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5C520192-6016-2726-8572-9EB818EEC8C2}"/>
              </a:ext>
            </a:extLst>
          </p:cNvPr>
          <p:cNvSpPr/>
          <p:nvPr/>
        </p:nvSpPr>
        <p:spPr>
          <a:xfrm>
            <a:off x="1535974" y="2324018"/>
            <a:ext cx="1726507" cy="4703234"/>
          </a:xfrm>
          <a:custGeom>
            <a:avLst/>
            <a:gdLst>
              <a:gd name="connsiteX0" fmla="*/ 81951 w 1546688"/>
              <a:gd name="connsiteY0" fmla="*/ 0 h 4635500"/>
              <a:gd name="connsiteX1" fmla="*/ 81951 w 1546688"/>
              <a:gd name="connsiteY1" fmla="*/ 533400 h 4635500"/>
              <a:gd name="connsiteX2" fmla="*/ 513751 w 1546688"/>
              <a:gd name="connsiteY2" fmla="*/ 736600 h 4635500"/>
              <a:gd name="connsiteX3" fmla="*/ 1326551 w 1546688"/>
              <a:gd name="connsiteY3" fmla="*/ 927100 h 4635500"/>
              <a:gd name="connsiteX4" fmla="*/ 1478951 w 1546688"/>
              <a:gd name="connsiteY4" fmla="*/ 1397000 h 4635500"/>
              <a:gd name="connsiteX5" fmla="*/ 704251 w 1546688"/>
              <a:gd name="connsiteY5" fmla="*/ 1701800 h 4635500"/>
              <a:gd name="connsiteX6" fmla="*/ 221651 w 1546688"/>
              <a:gd name="connsiteY6" fmla="*/ 1841500 h 4635500"/>
              <a:gd name="connsiteX7" fmla="*/ 18451 w 1546688"/>
              <a:gd name="connsiteY7" fmla="*/ 2082800 h 4635500"/>
              <a:gd name="connsiteX8" fmla="*/ 107351 w 1546688"/>
              <a:gd name="connsiteY8" fmla="*/ 2451100 h 4635500"/>
              <a:gd name="connsiteX9" fmla="*/ 551851 w 1546688"/>
              <a:gd name="connsiteY9" fmla="*/ 2578100 h 4635500"/>
              <a:gd name="connsiteX10" fmla="*/ 1097951 w 1546688"/>
              <a:gd name="connsiteY10" fmla="*/ 2692400 h 4635500"/>
              <a:gd name="connsiteX11" fmla="*/ 1517051 w 1546688"/>
              <a:gd name="connsiteY11" fmla="*/ 2908300 h 4635500"/>
              <a:gd name="connsiteX12" fmla="*/ 1466251 w 1546688"/>
              <a:gd name="connsiteY12" fmla="*/ 3149600 h 4635500"/>
              <a:gd name="connsiteX13" fmla="*/ 1097951 w 1546688"/>
              <a:gd name="connsiteY13" fmla="*/ 3594100 h 4635500"/>
              <a:gd name="connsiteX14" fmla="*/ 272451 w 1546688"/>
              <a:gd name="connsiteY14" fmla="*/ 3848100 h 4635500"/>
              <a:gd name="connsiteX15" fmla="*/ 56551 w 1546688"/>
              <a:gd name="connsiteY15" fmla="*/ 4089400 h 4635500"/>
              <a:gd name="connsiteX16" fmla="*/ 18451 w 1546688"/>
              <a:gd name="connsiteY16" fmla="*/ 4635500 h 4635500"/>
              <a:gd name="connsiteX0" fmla="*/ 38056 w 1546688"/>
              <a:gd name="connsiteY0" fmla="*/ 0 h 4643966"/>
              <a:gd name="connsiteX1" fmla="*/ 81951 w 1546688"/>
              <a:gd name="connsiteY1" fmla="*/ 541866 h 4643966"/>
              <a:gd name="connsiteX2" fmla="*/ 513751 w 1546688"/>
              <a:gd name="connsiteY2" fmla="*/ 745066 h 4643966"/>
              <a:gd name="connsiteX3" fmla="*/ 1326551 w 1546688"/>
              <a:gd name="connsiteY3" fmla="*/ 935566 h 4643966"/>
              <a:gd name="connsiteX4" fmla="*/ 1478951 w 1546688"/>
              <a:gd name="connsiteY4" fmla="*/ 1405466 h 4643966"/>
              <a:gd name="connsiteX5" fmla="*/ 704251 w 1546688"/>
              <a:gd name="connsiteY5" fmla="*/ 1710266 h 4643966"/>
              <a:gd name="connsiteX6" fmla="*/ 221651 w 1546688"/>
              <a:gd name="connsiteY6" fmla="*/ 1849966 h 4643966"/>
              <a:gd name="connsiteX7" fmla="*/ 18451 w 1546688"/>
              <a:gd name="connsiteY7" fmla="*/ 2091266 h 4643966"/>
              <a:gd name="connsiteX8" fmla="*/ 107351 w 1546688"/>
              <a:gd name="connsiteY8" fmla="*/ 2459566 h 4643966"/>
              <a:gd name="connsiteX9" fmla="*/ 551851 w 1546688"/>
              <a:gd name="connsiteY9" fmla="*/ 2586566 h 4643966"/>
              <a:gd name="connsiteX10" fmla="*/ 1097951 w 1546688"/>
              <a:gd name="connsiteY10" fmla="*/ 2700866 h 4643966"/>
              <a:gd name="connsiteX11" fmla="*/ 1517051 w 1546688"/>
              <a:gd name="connsiteY11" fmla="*/ 2916766 h 4643966"/>
              <a:gd name="connsiteX12" fmla="*/ 1466251 w 1546688"/>
              <a:gd name="connsiteY12" fmla="*/ 3158066 h 4643966"/>
              <a:gd name="connsiteX13" fmla="*/ 1097951 w 1546688"/>
              <a:gd name="connsiteY13" fmla="*/ 3602566 h 4643966"/>
              <a:gd name="connsiteX14" fmla="*/ 272451 w 1546688"/>
              <a:gd name="connsiteY14" fmla="*/ 3856566 h 4643966"/>
              <a:gd name="connsiteX15" fmla="*/ 56551 w 1546688"/>
              <a:gd name="connsiteY15" fmla="*/ 4097866 h 4643966"/>
              <a:gd name="connsiteX16" fmla="*/ 18451 w 1546688"/>
              <a:gd name="connsiteY16" fmla="*/ 4643966 h 4643966"/>
              <a:gd name="connsiteX0" fmla="*/ 38056 w 1546688"/>
              <a:gd name="connsiteY0" fmla="*/ 0 h 4643966"/>
              <a:gd name="connsiteX1" fmla="*/ 81951 w 1546688"/>
              <a:gd name="connsiteY1" fmla="*/ 541866 h 4643966"/>
              <a:gd name="connsiteX2" fmla="*/ 513751 w 1546688"/>
              <a:gd name="connsiteY2" fmla="*/ 745066 h 4643966"/>
              <a:gd name="connsiteX3" fmla="*/ 1326551 w 1546688"/>
              <a:gd name="connsiteY3" fmla="*/ 935566 h 4643966"/>
              <a:gd name="connsiteX4" fmla="*/ 1478951 w 1546688"/>
              <a:gd name="connsiteY4" fmla="*/ 1405466 h 4643966"/>
              <a:gd name="connsiteX5" fmla="*/ 704251 w 1546688"/>
              <a:gd name="connsiteY5" fmla="*/ 1710266 h 4643966"/>
              <a:gd name="connsiteX6" fmla="*/ 221651 w 1546688"/>
              <a:gd name="connsiteY6" fmla="*/ 1849966 h 4643966"/>
              <a:gd name="connsiteX7" fmla="*/ 18451 w 1546688"/>
              <a:gd name="connsiteY7" fmla="*/ 2091266 h 4643966"/>
              <a:gd name="connsiteX8" fmla="*/ 107351 w 1546688"/>
              <a:gd name="connsiteY8" fmla="*/ 2459566 h 4643966"/>
              <a:gd name="connsiteX9" fmla="*/ 551851 w 1546688"/>
              <a:gd name="connsiteY9" fmla="*/ 2586566 h 4643966"/>
              <a:gd name="connsiteX10" fmla="*/ 1097951 w 1546688"/>
              <a:gd name="connsiteY10" fmla="*/ 2700866 h 4643966"/>
              <a:gd name="connsiteX11" fmla="*/ 1517051 w 1546688"/>
              <a:gd name="connsiteY11" fmla="*/ 2916766 h 4643966"/>
              <a:gd name="connsiteX12" fmla="*/ 1466251 w 1546688"/>
              <a:gd name="connsiteY12" fmla="*/ 3158066 h 4643966"/>
              <a:gd name="connsiteX13" fmla="*/ 1097951 w 1546688"/>
              <a:gd name="connsiteY13" fmla="*/ 3602566 h 4643966"/>
              <a:gd name="connsiteX14" fmla="*/ 272451 w 1546688"/>
              <a:gd name="connsiteY14" fmla="*/ 3856566 h 4643966"/>
              <a:gd name="connsiteX15" fmla="*/ 56551 w 1546688"/>
              <a:gd name="connsiteY15" fmla="*/ 4097866 h 4643966"/>
              <a:gd name="connsiteX16" fmla="*/ 18451 w 1546688"/>
              <a:gd name="connsiteY16" fmla="*/ 4643966 h 4643966"/>
              <a:gd name="connsiteX0" fmla="*/ 38056 w 1546688"/>
              <a:gd name="connsiteY0" fmla="*/ 0 h 4643966"/>
              <a:gd name="connsiteX1" fmla="*/ 81951 w 1546688"/>
              <a:gd name="connsiteY1" fmla="*/ 541866 h 4643966"/>
              <a:gd name="connsiteX2" fmla="*/ 513751 w 1546688"/>
              <a:gd name="connsiteY2" fmla="*/ 745066 h 4643966"/>
              <a:gd name="connsiteX3" fmla="*/ 1379225 w 1546688"/>
              <a:gd name="connsiteY3" fmla="*/ 977899 h 4643966"/>
              <a:gd name="connsiteX4" fmla="*/ 1478951 w 1546688"/>
              <a:gd name="connsiteY4" fmla="*/ 1405466 h 4643966"/>
              <a:gd name="connsiteX5" fmla="*/ 704251 w 1546688"/>
              <a:gd name="connsiteY5" fmla="*/ 1710266 h 4643966"/>
              <a:gd name="connsiteX6" fmla="*/ 221651 w 1546688"/>
              <a:gd name="connsiteY6" fmla="*/ 1849966 h 4643966"/>
              <a:gd name="connsiteX7" fmla="*/ 18451 w 1546688"/>
              <a:gd name="connsiteY7" fmla="*/ 2091266 h 4643966"/>
              <a:gd name="connsiteX8" fmla="*/ 107351 w 1546688"/>
              <a:gd name="connsiteY8" fmla="*/ 2459566 h 4643966"/>
              <a:gd name="connsiteX9" fmla="*/ 551851 w 1546688"/>
              <a:gd name="connsiteY9" fmla="*/ 2586566 h 4643966"/>
              <a:gd name="connsiteX10" fmla="*/ 1097951 w 1546688"/>
              <a:gd name="connsiteY10" fmla="*/ 2700866 h 4643966"/>
              <a:gd name="connsiteX11" fmla="*/ 1517051 w 1546688"/>
              <a:gd name="connsiteY11" fmla="*/ 2916766 h 4643966"/>
              <a:gd name="connsiteX12" fmla="*/ 1466251 w 1546688"/>
              <a:gd name="connsiteY12" fmla="*/ 3158066 h 4643966"/>
              <a:gd name="connsiteX13" fmla="*/ 1097951 w 1546688"/>
              <a:gd name="connsiteY13" fmla="*/ 3602566 h 4643966"/>
              <a:gd name="connsiteX14" fmla="*/ 272451 w 1546688"/>
              <a:gd name="connsiteY14" fmla="*/ 3856566 h 4643966"/>
              <a:gd name="connsiteX15" fmla="*/ 56551 w 1546688"/>
              <a:gd name="connsiteY15" fmla="*/ 4097866 h 4643966"/>
              <a:gd name="connsiteX16" fmla="*/ 18451 w 1546688"/>
              <a:gd name="connsiteY16" fmla="*/ 4643966 h 4643966"/>
              <a:gd name="connsiteX0" fmla="*/ 38056 w 1571630"/>
              <a:gd name="connsiteY0" fmla="*/ 0 h 4643966"/>
              <a:gd name="connsiteX1" fmla="*/ 81951 w 1571630"/>
              <a:gd name="connsiteY1" fmla="*/ 541866 h 4643966"/>
              <a:gd name="connsiteX2" fmla="*/ 513751 w 1571630"/>
              <a:gd name="connsiteY2" fmla="*/ 745066 h 4643966"/>
              <a:gd name="connsiteX3" fmla="*/ 1379225 w 1571630"/>
              <a:gd name="connsiteY3" fmla="*/ 977899 h 4643966"/>
              <a:gd name="connsiteX4" fmla="*/ 1478951 w 1571630"/>
              <a:gd name="connsiteY4" fmla="*/ 1405466 h 4643966"/>
              <a:gd name="connsiteX5" fmla="*/ 704251 w 1571630"/>
              <a:gd name="connsiteY5" fmla="*/ 1710266 h 4643966"/>
              <a:gd name="connsiteX6" fmla="*/ 221651 w 1571630"/>
              <a:gd name="connsiteY6" fmla="*/ 1849966 h 4643966"/>
              <a:gd name="connsiteX7" fmla="*/ 18451 w 1571630"/>
              <a:gd name="connsiteY7" fmla="*/ 2091266 h 4643966"/>
              <a:gd name="connsiteX8" fmla="*/ 107351 w 1571630"/>
              <a:gd name="connsiteY8" fmla="*/ 2459566 h 4643966"/>
              <a:gd name="connsiteX9" fmla="*/ 551851 w 1571630"/>
              <a:gd name="connsiteY9" fmla="*/ 2586566 h 4643966"/>
              <a:gd name="connsiteX10" fmla="*/ 1097951 w 1571630"/>
              <a:gd name="connsiteY10" fmla="*/ 2700866 h 4643966"/>
              <a:gd name="connsiteX11" fmla="*/ 1517051 w 1571630"/>
              <a:gd name="connsiteY11" fmla="*/ 2916766 h 4643966"/>
              <a:gd name="connsiteX12" fmla="*/ 1466251 w 1571630"/>
              <a:gd name="connsiteY12" fmla="*/ 3158066 h 4643966"/>
              <a:gd name="connsiteX13" fmla="*/ 1097951 w 1571630"/>
              <a:gd name="connsiteY13" fmla="*/ 3602566 h 4643966"/>
              <a:gd name="connsiteX14" fmla="*/ 272451 w 1571630"/>
              <a:gd name="connsiteY14" fmla="*/ 3856566 h 4643966"/>
              <a:gd name="connsiteX15" fmla="*/ 56551 w 1571630"/>
              <a:gd name="connsiteY15" fmla="*/ 4097866 h 4643966"/>
              <a:gd name="connsiteX16" fmla="*/ 18451 w 1571630"/>
              <a:gd name="connsiteY16" fmla="*/ 4643966 h 4643966"/>
              <a:gd name="connsiteX0" fmla="*/ 38056 w 1571630"/>
              <a:gd name="connsiteY0" fmla="*/ 0 h 4643966"/>
              <a:gd name="connsiteX1" fmla="*/ 81951 w 1571630"/>
              <a:gd name="connsiteY1" fmla="*/ 541866 h 4643966"/>
              <a:gd name="connsiteX2" fmla="*/ 513751 w 1571630"/>
              <a:gd name="connsiteY2" fmla="*/ 745066 h 4643966"/>
              <a:gd name="connsiteX3" fmla="*/ 1379225 w 1571630"/>
              <a:gd name="connsiteY3" fmla="*/ 977899 h 4643966"/>
              <a:gd name="connsiteX4" fmla="*/ 1478951 w 1571630"/>
              <a:gd name="connsiteY4" fmla="*/ 1405466 h 4643966"/>
              <a:gd name="connsiteX5" fmla="*/ 704251 w 1571630"/>
              <a:gd name="connsiteY5" fmla="*/ 1710266 h 4643966"/>
              <a:gd name="connsiteX6" fmla="*/ 221651 w 1571630"/>
              <a:gd name="connsiteY6" fmla="*/ 1849966 h 4643966"/>
              <a:gd name="connsiteX7" fmla="*/ 18451 w 1571630"/>
              <a:gd name="connsiteY7" fmla="*/ 2091266 h 4643966"/>
              <a:gd name="connsiteX8" fmla="*/ 107351 w 1571630"/>
              <a:gd name="connsiteY8" fmla="*/ 2459566 h 4643966"/>
              <a:gd name="connsiteX9" fmla="*/ 551851 w 1571630"/>
              <a:gd name="connsiteY9" fmla="*/ 2586566 h 4643966"/>
              <a:gd name="connsiteX10" fmla="*/ 1097951 w 1571630"/>
              <a:gd name="connsiteY10" fmla="*/ 2700866 h 4643966"/>
              <a:gd name="connsiteX11" fmla="*/ 1517051 w 1571630"/>
              <a:gd name="connsiteY11" fmla="*/ 2916766 h 4643966"/>
              <a:gd name="connsiteX12" fmla="*/ 1466251 w 1571630"/>
              <a:gd name="connsiteY12" fmla="*/ 3158066 h 4643966"/>
              <a:gd name="connsiteX13" fmla="*/ 1097951 w 1571630"/>
              <a:gd name="connsiteY13" fmla="*/ 3602566 h 4643966"/>
              <a:gd name="connsiteX14" fmla="*/ 272451 w 1571630"/>
              <a:gd name="connsiteY14" fmla="*/ 3856566 h 4643966"/>
              <a:gd name="connsiteX15" fmla="*/ 56551 w 1571630"/>
              <a:gd name="connsiteY15" fmla="*/ 4097866 h 4643966"/>
              <a:gd name="connsiteX16" fmla="*/ 18451 w 1571630"/>
              <a:gd name="connsiteY16" fmla="*/ 4643966 h 4643966"/>
              <a:gd name="connsiteX0" fmla="*/ 38056 w 1571630"/>
              <a:gd name="connsiteY0" fmla="*/ 0 h 4643966"/>
              <a:gd name="connsiteX1" fmla="*/ 81951 w 1571630"/>
              <a:gd name="connsiteY1" fmla="*/ 541866 h 4643966"/>
              <a:gd name="connsiteX2" fmla="*/ 513751 w 1571630"/>
              <a:gd name="connsiteY2" fmla="*/ 745066 h 4643966"/>
              <a:gd name="connsiteX3" fmla="*/ 1379225 w 1571630"/>
              <a:gd name="connsiteY3" fmla="*/ 977899 h 4643966"/>
              <a:gd name="connsiteX4" fmla="*/ 1478951 w 1571630"/>
              <a:gd name="connsiteY4" fmla="*/ 1405466 h 4643966"/>
              <a:gd name="connsiteX5" fmla="*/ 704251 w 1571630"/>
              <a:gd name="connsiteY5" fmla="*/ 1710266 h 4643966"/>
              <a:gd name="connsiteX6" fmla="*/ 221651 w 1571630"/>
              <a:gd name="connsiteY6" fmla="*/ 1849966 h 4643966"/>
              <a:gd name="connsiteX7" fmla="*/ 9671 w 1571630"/>
              <a:gd name="connsiteY7" fmla="*/ 2167466 h 4643966"/>
              <a:gd name="connsiteX8" fmla="*/ 107351 w 1571630"/>
              <a:gd name="connsiteY8" fmla="*/ 2459566 h 4643966"/>
              <a:gd name="connsiteX9" fmla="*/ 551851 w 1571630"/>
              <a:gd name="connsiteY9" fmla="*/ 2586566 h 4643966"/>
              <a:gd name="connsiteX10" fmla="*/ 1097951 w 1571630"/>
              <a:gd name="connsiteY10" fmla="*/ 2700866 h 4643966"/>
              <a:gd name="connsiteX11" fmla="*/ 1517051 w 1571630"/>
              <a:gd name="connsiteY11" fmla="*/ 2916766 h 4643966"/>
              <a:gd name="connsiteX12" fmla="*/ 1466251 w 1571630"/>
              <a:gd name="connsiteY12" fmla="*/ 3158066 h 4643966"/>
              <a:gd name="connsiteX13" fmla="*/ 1097951 w 1571630"/>
              <a:gd name="connsiteY13" fmla="*/ 3602566 h 4643966"/>
              <a:gd name="connsiteX14" fmla="*/ 272451 w 1571630"/>
              <a:gd name="connsiteY14" fmla="*/ 3856566 h 4643966"/>
              <a:gd name="connsiteX15" fmla="*/ 56551 w 1571630"/>
              <a:gd name="connsiteY15" fmla="*/ 4097866 h 4643966"/>
              <a:gd name="connsiteX16" fmla="*/ 18451 w 1571630"/>
              <a:gd name="connsiteY16" fmla="*/ 4643966 h 4643966"/>
              <a:gd name="connsiteX0" fmla="*/ 38056 w 1571630"/>
              <a:gd name="connsiteY0" fmla="*/ 0 h 4643966"/>
              <a:gd name="connsiteX1" fmla="*/ 81951 w 1571630"/>
              <a:gd name="connsiteY1" fmla="*/ 541866 h 4643966"/>
              <a:gd name="connsiteX2" fmla="*/ 513751 w 1571630"/>
              <a:gd name="connsiteY2" fmla="*/ 745066 h 4643966"/>
              <a:gd name="connsiteX3" fmla="*/ 1379225 w 1571630"/>
              <a:gd name="connsiteY3" fmla="*/ 977899 h 4643966"/>
              <a:gd name="connsiteX4" fmla="*/ 1478951 w 1571630"/>
              <a:gd name="connsiteY4" fmla="*/ 1405466 h 4643966"/>
              <a:gd name="connsiteX5" fmla="*/ 704251 w 1571630"/>
              <a:gd name="connsiteY5" fmla="*/ 1710266 h 4643966"/>
              <a:gd name="connsiteX6" fmla="*/ 221651 w 1571630"/>
              <a:gd name="connsiteY6" fmla="*/ 1849966 h 4643966"/>
              <a:gd name="connsiteX7" fmla="*/ 9671 w 1571630"/>
              <a:gd name="connsiteY7" fmla="*/ 2167466 h 4643966"/>
              <a:gd name="connsiteX8" fmla="*/ 107351 w 1571630"/>
              <a:gd name="connsiteY8" fmla="*/ 2459566 h 4643966"/>
              <a:gd name="connsiteX9" fmla="*/ 551851 w 1571630"/>
              <a:gd name="connsiteY9" fmla="*/ 2586566 h 4643966"/>
              <a:gd name="connsiteX10" fmla="*/ 1097951 w 1571630"/>
              <a:gd name="connsiteY10" fmla="*/ 2700866 h 4643966"/>
              <a:gd name="connsiteX11" fmla="*/ 1517051 w 1571630"/>
              <a:gd name="connsiteY11" fmla="*/ 2916766 h 4643966"/>
              <a:gd name="connsiteX12" fmla="*/ 1466251 w 1571630"/>
              <a:gd name="connsiteY12" fmla="*/ 3158066 h 4643966"/>
              <a:gd name="connsiteX13" fmla="*/ 1097951 w 1571630"/>
              <a:gd name="connsiteY13" fmla="*/ 3602566 h 4643966"/>
              <a:gd name="connsiteX14" fmla="*/ 272451 w 1571630"/>
              <a:gd name="connsiteY14" fmla="*/ 3856566 h 4643966"/>
              <a:gd name="connsiteX15" fmla="*/ 56551 w 1571630"/>
              <a:gd name="connsiteY15" fmla="*/ 4097866 h 4643966"/>
              <a:gd name="connsiteX16" fmla="*/ 18451 w 1571630"/>
              <a:gd name="connsiteY16" fmla="*/ 4643966 h 4643966"/>
              <a:gd name="connsiteX0" fmla="*/ 38056 w 1575683"/>
              <a:gd name="connsiteY0" fmla="*/ 0 h 4643966"/>
              <a:gd name="connsiteX1" fmla="*/ 81951 w 1575683"/>
              <a:gd name="connsiteY1" fmla="*/ 541866 h 4643966"/>
              <a:gd name="connsiteX2" fmla="*/ 513751 w 1575683"/>
              <a:gd name="connsiteY2" fmla="*/ 745066 h 4643966"/>
              <a:gd name="connsiteX3" fmla="*/ 1379225 w 1575683"/>
              <a:gd name="connsiteY3" fmla="*/ 977899 h 4643966"/>
              <a:gd name="connsiteX4" fmla="*/ 1478951 w 1575683"/>
              <a:gd name="connsiteY4" fmla="*/ 1405466 h 4643966"/>
              <a:gd name="connsiteX5" fmla="*/ 704251 w 1575683"/>
              <a:gd name="connsiteY5" fmla="*/ 1710266 h 4643966"/>
              <a:gd name="connsiteX6" fmla="*/ 221651 w 1575683"/>
              <a:gd name="connsiteY6" fmla="*/ 1849966 h 4643966"/>
              <a:gd name="connsiteX7" fmla="*/ 9671 w 1575683"/>
              <a:gd name="connsiteY7" fmla="*/ 2167466 h 4643966"/>
              <a:gd name="connsiteX8" fmla="*/ 107351 w 1575683"/>
              <a:gd name="connsiteY8" fmla="*/ 2459566 h 4643966"/>
              <a:gd name="connsiteX9" fmla="*/ 551851 w 1575683"/>
              <a:gd name="connsiteY9" fmla="*/ 2586566 h 4643966"/>
              <a:gd name="connsiteX10" fmla="*/ 1097951 w 1575683"/>
              <a:gd name="connsiteY10" fmla="*/ 2700866 h 4643966"/>
              <a:gd name="connsiteX11" fmla="*/ 1517051 w 1575683"/>
              <a:gd name="connsiteY11" fmla="*/ 2916766 h 4643966"/>
              <a:gd name="connsiteX12" fmla="*/ 1527705 w 1575683"/>
              <a:gd name="connsiteY12" fmla="*/ 3369733 h 4643966"/>
              <a:gd name="connsiteX13" fmla="*/ 1097951 w 1575683"/>
              <a:gd name="connsiteY13" fmla="*/ 3602566 h 4643966"/>
              <a:gd name="connsiteX14" fmla="*/ 272451 w 1575683"/>
              <a:gd name="connsiteY14" fmla="*/ 3856566 h 4643966"/>
              <a:gd name="connsiteX15" fmla="*/ 56551 w 1575683"/>
              <a:gd name="connsiteY15" fmla="*/ 4097866 h 4643966"/>
              <a:gd name="connsiteX16" fmla="*/ 18451 w 1575683"/>
              <a:gd name="connsiteY16" fmla="*/ 4643966 h 4643966"/>
              <a:gd name="connsiteX0" fmla="*/ 38056 w 1575683"/>
              <a:gd name="connsiteY0" fmla="*/ 0 h 4643966"/>
              <a:gd name="connsiteX1" fmla="*/ 81951 w 1575683"/>
              <a:gd name="connsiteY1" fmla="*/ 541866 h 4643966"/>
              <a:gd name="connsiteX2" fmla="*/ 513751 w 1575683"/>
              <a:gd name="connsiteY2" fmla="*/ 745066 h 4643966"/>
              <a:gd name="connsiteX3" fmla="*/ 1379225 w 1575683"/>
              <a:gd name="connsiteY3" fmla="*/ 977899 h 4643966"/>
              <a:gd name="connsiteX4" fmla="*/ 1478951 w 1575683"/>
              <a:gd name="connsiteY4" fmla="*/ 1405466 h 4643966"/>
              <a:gd name="connsiteX5" fmla="*/ 704251 w 1575683"/>
              <a:gd name="connsiteY5" fmla="*/ 1710266 h 4643966"/>
              <a:gd name="connsiteX6" fmla="*/ 221651 w 1575683"/>
              <a:gd name="connsiteY6" fmla="*/ 1849966 h 4643966"/>
              <a:gd name="connsiteX7" fmla="*/ 9671 w 1575683"/>
              <a:gd name="connsiteY7" fmla="*/ 2167466 h 4643966"/>
              <a:gd name="connsiteX8" fmla="*/ 107351 w 1575683"/>
              <a:gd name="connsiteY8" fmla="*/ 2459566 h 4643966"/>
              <a:gd name="connsiteX9" fmla="*/ 551851 w 1575683"/>
              <a:gd name="connsiteY9" fmla="*/ 2586566 h 4643966"/>
              <a:gd name="connsiteX10" fmla="*/ 1097951 w 1575683"/>
              <a:gd name="connsiteY10" fmla="*/ 2700866 h 4643966"/>
              <a:gd name="connsiteX11" fmla="*/ 1517051 w 1575683"/>
              <a:gd name="connsiteY11" fmla="*/ 2916766 h 4643966"/>
              <a:gd name="connsiteX12" fmla="*/ 1527705 w 1575683"/>
              <a:gd name="connsiteY12" fmla="*/ 3369733 h 4643966"/>
              <a:gd name="connsiteX13" fmla="*/ 1097951 w 1575683"/>
              <a:gd name="connsiteY13" fmla="*/ 3602566 h 4643966"/>
              <a:gd name="connsiteX14" fmla="*/ 193439 w 1575683"/>
              <a:gd name="connsiteY14" fmla="*/ 3754966 h 4643966"/>
              <a:gd name="connsiteX15" fmla="*/ 56551 w 1575683"/>
              <a:gd name="connsiteY15" fmla="*/ 4097866 h 4643966"/>
              <a:gd name="connsiteX16" fmla="*/ 18451 w 1575683"/>
              <a:gd name="connsiteY16" fmla="*/ 4643966 h 4643966"/>
              <a:gd name="connsiteX0" fmla="*/ 46078 w 1583705"/>
              <a:gd name="connsiteY0" fmla="*/ 0 h 4643966"/>
              <a:gd name="connsiteX1" fmla="*/ 89973 w 1583705"/>
              <a:gd name="connsiteY1" fmla="*/ 541866 h 4643966"/>
              <a:gd name="connsiteX2" fmla="*/ 521773 w 1583705"/>
              <a:gd name="connsiteY2" fmla="*/ 745066 h 4643966"/>
              <a:gd name="connsiteX3" fmla="*/ 1387247 w 1583705"/>
              <a:gd name="connsiteY3" fmla="*/ 977899 h 4643966"/>
              <a:gd name="connsiteX4" fmla="*/ 1486973 w 1583705"/>
              <a:gd name="connsiteY4" fmla="*/ 1405466 h 4643966"/>
              <a:gd name="connsiteX5" fmla="*/ 712273 w 1583705"/>
              <a:gd name="connsiteY5" fmla="*/ 1710266 h 4643966"/>
              <a:gd name="connsiteX6" fmla="*/ 229673 w 1583705"/>
              <a:gd name="connsiteY6" fmla="*/ 1849966 h 4643966"/>
              <a:gd name="connsiteX7" fmla="*/ 17693 w 1583705"/>
              <a:gd name="connsiteY7" fmla="*/ 2167466 h 4643966"/>
              <a:gd name="connsiteX8" fmla="*/ 115373 w 1583705"/>
              <a:gd name="connsiteY8" fmla="*/ 2459566 h 4643966"/>
              <a:gd name="connsiteX9" fmla="*/ 559873 w 1583705"/>
              <a:gd name="connsiteY9" fmla="*/ 2586566 h 4643966"/>
              <a:gd name="connsiteX10" fmla="*/ 1105973 w 1583705"/>
              <a:gd name="connsiteY10" fmla="*/ 2700866 h 4643966"/>
              <a:gd name="connsiteX11" fmla="*/ 1525073 w 1583705"/>
              <a:gd name="connsiteY11" fmla="*/ 2916766 h 4643966"/>
              <a:gd name="connsiteX12" fmla="*/ 1535727 w 1583705"/>
              <a:gd name="connsiteY12" fmla="*/ 3369733 h 4643966"/>
              <a:gd name="connsiteX13" fmla="*/ 1105973 w 1583705"/>
              <a:gd name="connsiteY13" fmla="*/ 3602566 h 4643966"/>
              <a:gd name="connsiteX14" fmla="*/ 201461 w 1583705"/>
              <a:gd name="connsiteY14" fmla="*/ 3754966 h 4643966"/>
              <a:gd name="connsiteX15" fmla="*/ 38236 w 1583705"/>
              <a:gd name="connsiteY15" fmla="*/ 4250266 h 4643966"/>
              <a:gd name="connsiteX16" fmla="*/ 26473 w 1583705"/>
              <a:gd name="connsiteY16" fmla="*/ 4643966 h 4643966"/>
              <a:gd name="connsiteX0" fmla="*/ 46078 w 1583705"/>
              <a:gd name="connsiteY0" fmla="*/ 0 h 4643966"/>
              <a:gd name="connsiteX1" fmla="*/ 89973 w 1583705"/>
              <a:gd name="connsiteY1" fmla="*/ 541866 h 4643966"/>
              <a:gd name="connsiteX2" fmla="*/ 521773 w 1583705"/>
              <a:gd name="connsiteY2" fmla="*/ 745066 h 4643966"/>
              <a:gd name="connsiteX3" fmla="*/ 1387247 w 1583705"/>
              <a:gd name="connsiteY3" fmla="*/ 977899 h 4643966"/>
              <a:gd name="connsiteX4" fmla="*/ 1486973 w 1583705"/>
              <a:gd name="connsiteY4" fmla="*/ 1405466 h 4643966"/>
              <a:gd name="connsiteX5" fmla="*/ 712273 w 1583705"/>
              <a:gd name="connsiteY5" fmla="*/ 1710266 h 4643966"/>
              <a:gd name="connsiteX6" fmla="*/ 229673 w 1583705"/>
              <a:gd name="connsiteY6" fmla="*/ 1849966 h 4643966"/>
              <a:gd name="connsiteX7" fmla="*/ 17693 w 1583705"/>
              <a:gd name="connsiteY7" fmla="*/ 2167466 h 4643966"/>
              <a:gd name="connsiteX8" fmla="*/ 115373 w 1583705"/>
              <a:gd name="connsiteY8" fmla="*/ 2459566 h 4643966"/>
              <a:gd name="connsiteX9" fmla="*/ 559873 w 1583705"/>
              <a:gd name="connsiteY9" fmla="*/ 2586566 h 4643966"/>
              <a:gd name="connsiteX10" fmla="*/ 1105973 w 1583705"/>
              <a:gd name="connsiteY10" fmla="*/ 2700866 h 4643966"/>
              <a:gd name="connsiteX11" fmla="*/ 1525073 w 1583705"/>
              <a:gd name="connsiteY11" fmla="*/ 2916766 h 4643966"/>
              <a:gd name="connsiteX12" fmla="*/ 1535727 w 1583705"/>
              <a:gd name="connsiteY12" fmla="*/ 3369733 h 4643966"/>
              <a:gd name="connsiteX13" fmla="*/ 1105973 w 1583705"/>
              <a:gd name="connsiteY13" fmla="*/ 3602566 h 4643966"/>
              <a:gd name="connsiteX14" fmla="*/ 201461 w 1583705"/>
              <a:gd name="connsiteY14" fmla="*/ 3754966 h 4643966"/>
              <a:gd name="connsiteX15" fmla="*/ 38236 w 1583705"/>
              <a:gd name="connsiteY15" fmla="*/ 4250266 h 4643966"/>
              <a:gd name="connsiteX16" fmla="*/ 26473 w 1583705"/>
              <a:gd name="connsiteY16" fmla="*/ 4643966 h 4643966"/>
              <a:gd name="connsiteX0" fmla="*/ 157124 w 1694751"/>
              <a:gd name="connsiteY0" fmla="*/ 0 h 4643966"/>
              <a:gd name="connsiteX1" fmla="*/ 201019 w 1694751"/>
              <a:gd name="connsiteY1" fmla="*/ 541866 h 4643966"/>
              <a:gd name="connsiteX2" fmla="*/ 632819 w 1694751"/>
              <a:gd name="connsiteY2" fmla="*/ 745066 h 4643966"/>
              <a:gd name="connsiteX3" fmla="*/ 1498293 w 1694751"/>
              <a:gd name="connsiteY3" fmla="*/ 977899 h 4643966"/>
              <a:gd name="connsiteX4" fmla="*/ 1598019 w 1694751"/>
              <a:gd name="connsiteY4" fmla="*/ 1405466 h 4643966"/>
              <a:gd name="connsiteX5" fmla="*/ 823319 w 1694751"/>
              <a:gd name="connsiteY5" fmla="*/ 1710266 h 4643966"/>
              <a:gd name="connsiteX6" fmla="*/ 340719 w 1694751"/>
              <a:gd name="connsiteY6" fmla="*/ 1849966 h 4643966"/>
              <a:gd name="connsiteX7" fmla="*/ 128739 w 1694751"/>
              <a:gd name="connsiteY7" fmla="*/ 2167466 h 4643966"/>
              <a:gd name="connsiteX8" fmla="*/ 226419 w 1694751"/>
              <a:gd name="connsiteY8" fmla="*/ 2459566 h 4643966"/>
              <a:gd name="connsiteX9" fmla="*/ 670919 w 1694751"/>
              <a:gd name="connsiteY9" fmla="*/ 2586566 h 4643966"/>
              <a:gd name="connsiteX10" fmla="*/ 1217019 w 1694751"/>
              <a:gd name="connsiteY10" fmla="*/ 2700866 h 4643966"/>
              <a:gd name="connsiteX11" fmla="*/ 1636119 w 1694751"/>
              <a:gd name="connsiteY11" fmla="*/ 2916766 h 4643966"/>
              <a:gd name="connsiteX12" fmla="*/ 1646773 w 1694751"/>
              <a:gd name="connsiteY12" fmla="*/ 3369733 h 4643966"/>
              <a:gd name="connsiteX13" fmla="*/ 1217019 w 1694751"/>
              <a:gd name="connsiteY13" fmla="*/ 3602566 h 4643966"/>
              <a:gd name="connsiteX14" fmla="*/ 312507 w 1694751"/>
              <a:gd name="connsiteY14" fmla="*/ 3754966 h 4643966"/>
              <a:gd name="connsiteX15" fmla="*/ 149282 w 1694751"/>
              <a:gd name="connsiteY15" fmla="*/ 4250266 h 4643966"/>
              <a:gd name="connsiteX16" fmla="*/ 137519 w 1694751"/>
              <a:gd name="connsiteY16" fmla="*/ 4643966 h 4643966"/>
              <a:gd name="connsiteX0" fmla="*/ 157124 w 1694751"/>
              <a:gd name="connsiteY0" fmla="*/ 0 h 4643966"/>
              <a:gd name="connsiteX1" fmla="*/ 201019 w 1694751"/>
              <a:gd name="connsiteY1" fmla="*/ 541866 h 4643966"/>
              <a:gd name="connsiteX2" fmla="*/ 632819 w 1694751"/>
              <a:gd name="connsiteY2" fmla="*/ 745066 h 4643966"/>
              <a:gd name="connsiteX3" fmla="*/ 1498293 w 1694751"/>
              <a:gd name="connsiteY3" fmla="*/ 977899 h 4643966"/>
              <a:gd name="connsiteX4" fmla="*/ 1598019 w 1694751"/>
              <a:gd name="connsiteY4" fmla="*/ 1405466 h 4643966"/>
              <a:gd name="connsiteX5" fmla="*/ 823319 w 1694751"/>
              <a:gd name="connsiteY5" fmla="*/ 1710266 h 4643966"/>
              <a:gd name="connsiteX6" fmla="*/ 340719 w 1694751"/>
              <a:gd name="connsiteY6" fmla="*/ 1849966 h 4643966"/>
              <a:gd name="connsiteX7" fmla="*/ 40949 w 1694751"/>
              <a:gd name="connsiteY7" fmla="*/ 2184399 h 4643966"/>
              <a:gd name="connsiteX8" fmla="*/ 226419 w 1694751"/>
              <a:gd name="connsiteY8" fmla="*/ 2459566 h 4643966"/>
              <a:gd name="connsiteX9" fmla="*/ 670919 w 1694751"/>
              <a:gd name="connsiteY9" fmla="*/ 2586566 h 4643966"/>
              <a:gd name="connsiteX10" fmla="*/ 1217019 w 1694751"/>
              <a:gd name="connsiteY10" fmla="*/ 2700866 h 4643966"/>
              <a:gd name="connsiteX11" fmla="*/ 1636119 w 1694751"/>
              <a:gd name="connsiteY11" fmla="*/ 2916766 h 4643966"/>
              <a:gd name="connsiteX12" fmla="*/ 1646773 w 1694751"/>
              <a:gd name="connsiteY12" fmla="*/ 3369733 h 4643966"/>
              <a:gd name="connsiteX13" fmla="*/ 1217019 w 1694751"/>
              <a:gd name="connsiteY13" fmla="*/ 3602566 h 4643966"/>
              <a:gd name="connsiteX14" fmla="*/ 312507 w 1694751"/>
              <a:gd name="connsiteY14" fmla="*/ 3754966 h 4643966"/>
              <a:gd name="connsiteX15" fmla="*/ 149282 w 1694751"/>
              <a:gd name="connsiteY15" fmla="*/ 4250266 h 4643966"/>
              <a:gd name="connsiteX16" fmla="*/ 137519 w 1694751"/>
              <a:gd name="connsiteY16" fmla="*/ 4643966 h 4643966"/>
              <a:gd name="connsiteX0" fmla="*/ 157124 w 1694751"/>
              <a:gd name="connsiteY0" fmla="*/ 0 h 4643966"/>
              <a:gd name="connsiteX1" fmla="*/ 201019 w 1694751"/>
              <a:gd name="connsiteY1" fmla="*/ 541866 h 4643966"/>
              <a:gd name="connsiteX2" fmla="*/ 632819 w 1694751"/>
              <a:gd name="connsiteY2" fmla="*/ 745066 h 4643966"/>
              <a:gd name="connsiteX3" fmla="*/ 1498293 w 1694751"/>
              <a:gd name="connsiteY3" fmla="*/ 977899 h 4643966"/>
              <a:gd name="connsiteX4" fmla="*/ 1598019 w 1694751"/>
              <a:gd name="connsiteY4" fmla="*/ 1405466 h 4643966"/>
              <a:gd name="connsiteX5" fmla="*/ 823319 w 1694751"/>
              <a:gd name="connsiteY5" fmla="*/ 1710266 h 4643966"/>
              <a:gd name="connsiteX6" fmla="*/ 367056 w 1694751"/>
              <a:gd name="connsiteY6" fmla="*/ 1892299 h 4643966"/>
              <a:gd name="connsiteX7" fmla="*/ 40949 w 1694751"/>
              <a:gd name="connsiteY7" fmla="*/ 2184399 h 4643966"/>
              <a:gd name="connsiteX8" fmla="*/ 226419 w 1694751"/>
              <a:gd name="connsiteY8" fmla="*/ 2459566 h 4643966"/>
              <a:gd name="connsiteX9" fmla="*/ 670919 w 1694751"/>
              <a:gd name="connsiteY9" fmla="*/ 2586566 h 4643966"/>
              <a:gd name="connsiteX10" fmla="*/ 1217019 w 1694751"/>
              <a:gd name="connsiteY10" fmla="*/ 2700866 h 4643966"/>
              <a:gd name="connsiteX11" fmla="*/ 1636119 w 1694751"/>
              <a:gd name="connsiteY11" fmla="*/ 2916766 h 4643966"/>
              <a:gd name="connsiteX12" fmla="*/ 1646773 w 1694751"/>
              <a:gd name="connsiteY12" fmla="*/ 3369733 h 4643966"/>
              <a:gd name="connsiteX13" fmla="*/ 1217019 w 1694751"/>
              <a:gd name="connsiteY13" fmla="*/ 3602566 h 4643966"/>
              <a:gd name="connsiteX14" fmla="*/ 312507 w 1694751"/>
              <a:gd name="connsiteY14" fmla="*/ 3754966 h 4643966"/>
              <a:gd name="connsiteX15" fmla="*/ 149282 w 1694751"/>
              <a:gd name="connsiteY15" fmla="*/ 4250266 h 4643966"/>
              <a:gd name="connsiteX16" fmla="*/ 137519 w 1694751"/>
              <a:gd name="connsiteY16" fmla="*/ 4643966 h 4643966"/>
              <a:gd name="connsiteX0" fmla="*/ 157124 w 1690698"/>
              <a:gd name="connsiteY0" fmla="*/ 0 h 4643966"/>
              <a:gd name="connsiteX1" fmla="*/ 201019 w 1690698"/>
              <a:gd name="connsiteY1" fmla="*/ 541866 h 4643966"/>
              <a:gd name="connsiteX2" fmla="*/ 632819 w 1690698"/>
              <a:gd name="connsiteY2" fmla="*/ 745066 h 4643966"/>
              <a:gd name="connsiteX3" fmla="*/ 1498293 w 1690698"/>
              <a:gd name="connsiteY3" fmla="*/ 977899 h 4643966"/>
              <a:gd name="connsiteX4" fmla="*/ 1598019 w 1690698"/>
              <a:gd name="connsiteY4" fmla="*/ 1405466 h 4643966"/>
              <a:gd name="connsiteX5" fmla="*/ 823319 w 1690698"/>
              <a:gd name="connsiteY5" fmla="*/ 1710266 h 4643966"/>
              <a:gd name="connsiteX6" fmla="*/ 367056 w 1690698"/>
              <a:gd name="connsiteY6" fmla="*/ 1892299 h 4643966"/>
              <a:gd name="connsiteX7" fmla="*/ 40949 w 1690698"/>
              <a:gd name="connsiteY7" fmla="*/ 2184399 h 4643966"/>
              <a:gd name="connsiteX8" fmla="*/ 226419 w 1690698"/>
              <a:gd name="connsiteY8" fmla="*/ 2459566 h 4643966"/>
              <a:gd name="connsiteX9" fmla="*/ 670919 w 1690698"/>
              <a:gd name="connsiteY9" fmla="*/ 2586566 h 4643966"/>
              <a:gd name="connsiteX10" fmla="*/ 1392599 w 1690698"/>
              <a:gd name="connsiteY10" fmla="*/ 2650066 h 4643966"/>
              <a:gd name="connsiteX11" fmla="*/ 1636119 w 1690698"/>
              <a:gd name="connsiteY11" fmla="*/ 2916766 h 4643966"/>
              <a:gd name="connsiteX12" fmla="*/ 1646773 w 1690698"/>
              <a:gd name="connsiteY12" fmla="*/ 3369733 h 4643966"/>
              <a:gd name="connsiteX13" fmla="*/ 1217019 w 1690698"/>
              <a:gd name="connsiteY13" fmla="*/ 3602566 h 4643966"/>
              <a:gd name="connsiteX14" fmla="*/ 312507 w 1690698"/>
              <a:gd name="connsiteY14" fmla="*/ 3754966 h 4643966"/>
              <a:gd name="connsiteX15" fmla="*/ 149282 w 1690698"/>
              <a:gd name="connsiteY15" fmla="*/ 4250266 h 4643966"/>
              <a:gd name="connsiteX16" fmla="*/ 137519 w 1690698"/>
              <a:gd name="connsiteY16" fmla="*/ 4643966 h 4643966"/>
              <a:gd name="connsiteX0" fmla="*/ 157124 w 1690698"/>
              <a:gd name="connsiteY0" fmla="*/ 0 h 4643966"/>
              <a:gd name="connsiteX1" fmla="*/ 201019 w 1690698"/>
              <a:gd name="connsiteY1" fmla="*/ 541866 h 4643966"/>
              <a:gd name="connsiteX2" fmla="*/ 632819 w 1690698"/>
              <a:gd name="connsiteY2" fmla="*/ 745066 h 4643966"/>
              <a:gd name="connsiteX3" fmla="*/ 1498293 w 1690698"/>
              <a:gd name="connsiteY3" fmla="*/ 977899 h 4643966"/>
              <a:gd name="connsiteX4" fmla="*/ 1598019 w 1690698"/>
              <a:gd name="connsiteY4" fmla="*/ 1405466 h 4643966"/>
              <a:gd name="connsiteX5" fmla="*/ 823319 w 1690698"/>
              <a:gd name="connsiteY5" fmla="*/ 1710266 h 4643966"/>
              <a:gd name="connsiteX6" fmla="*/ 367056 w 1690698"/>
              <a:gd name="connsiteY6" fmla="*/ 1892299 h 4643966"/>
              <a:gd name="connsiteX7" fmla="*/ 40949 w 1690698"/>
              <a:gd name="connsiteY7" fmla="*/ 2184399 h 4643966"/>
              <a:gd name="connsiteX8" fmla="*/ 129850 w 1690698"/>
              <a:gd name="connsiteY8" fmla="*/ 2611966 h 4643966"/>
              <a:gd name="connsiteX9" fmla="*/ 670919 w 1690698"/>
              <a:gd name="connsiteY9" fmla="*/ 2586566 h 4643966"/>
              <a:gd name="connsiteX10" fmla="*/ 1392599 w 1690698"/>
              <a:gd name="connsiteY10" fmla="*/ 2650066 h 4643966"/>
              <a:gd name="connsiteX11" fmla="*/ 1636119 w 1690698"/>
              <a:gd name="connsiteY11" fmla="*/ 2916766 h 4643966"/>
              <a:gd name="connsiteX12" fmla="*/ 1646773 w 1690698"/>
              <a:gd name="connsiteY12" fmla="*/ 3369733 h 4643966"/>
              <a:gd name="connsiteX13" fmla="*/ 1217019 w 1690698"/>
              <a:gd name="connsiteY13" fmla="*/ 3602566 h 4643966"/>
              <a:gd name="connsiteX14" fmla="*/ 312507 w 1690698"/>
              <a:gd name="connsiteY14" fmla="*/ 3754966 h 4643966"/>
              <a:gd name="connsiteX15" fmla="*/ 149282 w 1690698"/>
              <a:gd name="connsiteY15" fmla="*/ 4250266 h 4643966"/>
              <a:gd name="connsiteX16" fmla="*/ 137519 w 1690698"/>
              <a:gd name="connsiteY16" fmla="*/ 4643966 h 4643966"/>
              <a:gd name="connsiteX0" fmla="*/ 157124 w 1690698"/>
              <a:gd name="connsiteY0" fmla="*/ 0 h 4643966"/>
              <a:gd name="connsiteX1" fmla="*/ 201019 w 1690698"/>
              <a:gd name="connsiteY1" fmla="*/ 541866 h 4643966"/>
              <a:gd name="connsiteX2" fmla="*/ 632819 w 1690698"/>
              <a:gd name="connsiteY2" fmla="*/ 745066 h 4643966"/>
              <a:gd name="connsiteX3" fmla="*/ 1498293 w 1690698"/>
              <a:gd name="connsiteY3" fmla="*/ 977899 h 4643966"/>
              <a:gd name="connsiteX4" fmla="*/ 1598019 w 1690698"/>
              <a:gd name="connsiteY4" fmla="*/ 1405466 h 4643966"/>
              <a:gd name="connsiteX5" fmla="*/ 823319 w 1690698"/>
              <a:gd name="connsiteY5" fmla="*/ 1710266 h 4643966"/>
              <a:gd name="connsiteX6" fmla="*/ 367056 w 1690698"/>
              <a:gd name="connsiteY6" fmla="*/ 1892299 h 4643966"/>
              <a:gd name="connsiteX7" fmla="*/ 40949 w 1690698"/>
              <a:gd name="connsiteY7" fmla="*/ 2184399 h 4643966"/>
              <a:gd name="connsiteX8" fmla="*/ 173744 w 1690698"/>
              <a:gd name="connsiteY8" fmla="*/ 2518833 h 4643966"/>
              <a:gd name="connsiteX9" fmla="*/ 670919 w 1690698"/>
              <a:gd name="connsiteY9" fmla="*/ 2586566 h 4643966"/>
              <a:gd name="connsiteX10" fmla="*/ 1392599 w 1690698"/>
              <a:gd name="connsiteY10" fmla="*/ 2650066 h 4643966"/>
              <a:gd name="connsiteX11" fmla="*/ 1636119 w 1690698"/>
              <a:gd name="connsiteY11" fmla="*/ 2916766 h 4643966"/>
              <a:gd name="connsiteX12" fmla="*/ 1646773 w 1690698"/>
              <a:gd name="connsiteY12" fmla="*/ 3369733 h 4643966"/>
              <a:gd name="connsiteX13" fmla="*/ 1217019 w 1690698"/>
              <a:gd name="connsiteY13" fmla="*/ 3602566 h 4643966"/>
              <a:gd name="connsiteX14" fmla="*/ 312507 w 1690698"/>
              <a:gd name="connsiteY14" fmla="*/ 3754966 h 4643966"/>
              <a:gd name="connsiteX15" fmla="*/ 149282 w 1690698"/>
              <a:gd name="connsiteY15" fmla="*/ 4250266 h 4643966"/>
              <a:gd name="connsiteX16" fmla="*/ 137519 w 1690698"/>
              <a:gd name="connsiteY16" fmla="*/ 4643966 h 4643966"/>
              <a:gd name="connsiteX0" fmla="*/ 157124 w 1690698"/>
              <a:gd name="connsiteY0" fmla="*/ 0 h 4643966"/>
              <a:gd name="connsiteX1" fmla="*/ 201019 w 1690698"/>
              <a:gd name="connsiteY1" fmla="*/ 541866 h 4643966"/>
              <a:gd name="connsiteX2" fmla="*/ 632819 w 1690698"/>
              <a:gd name="connsiteY2" fmla="*/ 745066 h 4643966"/>
              <a:gd name="connsiteX3" fmla="*/ 1498293 w 1690698"/>
              <a:gd name="connsiteY3" fmla="*/ 977899 h 4643966"/>
              <a:gd name="connsiteX4" fmla="*/ 1598019 w 1690698"/>
              <a:gd name="connsiteY4" fmla="*/ 1405466 h 4643966"/>
              <a:gd name="connsiteX5" fmla="*/ 823319 w 1690698"/>
              <a:gd name="connsiteY5" fmla="*/ 1710266 h 4643966"/>
              <a:gd name="connsiteX6" fmla="*/ 367056 w 1690698"/>
              <a:gd name="connsiteY6" fmla="*/ 1892299 h 4643966"/>
              <a:gd name="connsiteX7" fmla="*/ 40949 w 1690698"/>
              <a:gd name="connsiteY7" fmla="*/ 2184399 h 4643966"/>
              <a:gd name="connsiteX8" fmla="*/ 173744 w 1690698"/>
              <a:gd name="connsiteY8" fmla="*/ 2518833 h 4643966"/>
              <a:gd name="connsiteX9" fmla="*/ 670919 w 1690698"/>
              <a:gd name="connsiteY9" fmla="*/ 2586566 h 4643966"/>
              <a:gd name="connsiteX10" fmla="*/ 1392599 w 1690698"/>
              <a:gd name="connsiteY10" fmla="*/ 2650066 h 4643966"/>
              <a:gd name="connsiteX11" fmla="*/ 1636119 w 1690698"/>
              <a:gd name="connsiteY11" fmla="*/ 2916766 h 4643966"/>
              <a:gd name="connsiteX12" fmla="*/ 1646773 w 1690698"/>
              <a:gd name="connsiteY12" fmla="*/ 3369733 h 4643966"/>
              <a:gd name="connsiteX13" fmla="*/ 1217019 w 1690698"/>
              <a:gd name="connsiteY13" fmla="*/ 3602566 h 4643966"/>
              <a:gd name="connsiteX14" fmla="*/ 312507 w 1690698"/>
              <a:gd name="connsiteY14" fmla="*/ 3754966 h 4643966"/>
              <a:gd name="connsiteX15" fmla="*/ 149282 w 1690698"/>
              <a:gd name="connsiteY15" fmla="*/ 4250266 h 4643966"/>
              <a:gd name="connsiteX16" fmla="*/ 137519 w 1690698"/>
              <a:gd name="connsiteY16" fmla="*/ 4643966 h 4643966"/>
              <a:gd name="connsiteX0" fmla="*/ 157124 w 1772361"/>
              <a:gd name="connsiteY0" fmla="*/ 0 h 4643966"/>
              <a:gd name="connsiteX1" fmla="*/ 201019 w 1772361"/>
              <a:gd name="connsiteY1" fmla="*/ 541866 h 4643966"/>
              <a:gd name="connsiteX2" fmla="*/ 632819 w 1772361"/>
              <a:gd name="connsiteY2" fmla="*/ 745066 h 4643966"/>
              <a:gd name="connsiteX3" fmla="*/ 1498293 w 1772361"/>
              <a:gd name="connsiteY3" fmla="*/ 977899 h 4643966"/>
              <a:gd name="connsiteX4" fmla="*/ 1598019 w 1772361"/>
              <a:gd name="connsiteY4" fmla="*/ 1405466 h 4643966"/>
              <a:gd name="connsiteX5" fmla="*/ 823319 w 1772361"/>
              <a:gd name="connsiteY5" fmla="*/ 1710266 h 4643966"/>
              <a:gd name="connsiteX6" fmla="*/ 367056 w 1772361"/>
              <a:gd name="connsiteY6" fmla="*/ 1892299 h 4643966"/>
              <a:gd name="connsiteX7" fmla="*/ 40949 w 1772361"/>
              <a:gd name="connsiteY7" fmla="*/ 2184399 h 4643966"/>
              <a:gd name="connsiteX8" fmla="*/ 173744 w 1772361"/>
              <a:gd name="connsiteY8" fmla="*/ 2518833 h 4643966"/>
              <a:gd name="connsiteX9" fmla="*/ 670919 w 1772361"/>
              <a:gd name="connsiteY9" fmla="*/ 2586566 h 4643966"/>
              <a:gd name="connsiteX10" fmla="*/ 1392599 w 1772361"/>
              <a:gd name="connsiteY10" fmla="*/ 2650066 h 4643966"/>
              <a:gd name="connsiteX11" fmla="*/ 1759025 w 1772361"/>
              <a:gd name="connsiteY11" fmla="*/ 2950632 h 4643966"/>
              <a:gd name="connsiteX12" fmla="*/ 1646773 w 1772361"/>
              <a:gd name="connsiteY12" fmla="*/ 3369733 h 4643966"/>
              <a:gd name="connsiteX13" fmla="*/ 1217019 w 1772361"/>
              <a:gd name="connsiteY13" fmla="*/ 3602566 h 4643966"/>
              <a:gd name="connsiteX14" fmla="*/ 312507 w 1772361"/>
              <a:gd name="connsiteY14" fmla="*/ 3754966 h 4643966"/>
              <a:gd name="connsiteX15" fmla="*/ 149282 w 1772361"/>
              <a:gd name="connsiteY15" fmla="*/ 4250266 h 4643966"/>
              <a:gd name="connsiteX16" fmla="*/ 137519 w 1772361"/>
              <a:gd name="connsiteY16" fmla="*/ 4643966 h 4643966"/>
              <a:gd name="connsiteX0" fmla="*/ 157124 w 1772361"/>
              <a:gd name="connsiteY0" fmla="*/ 0 h 4643966"/>
              <a:gd name="connsiteX1" fmla="*/ 201019 w 1772361"/>
              <a:gd name="connsiteY1" fmla="*/ 541866 h 4643966"/>
              <a:gd name="connsiteX2" fmla="*/ 632819 w 1772361"/>
              <a:gd name="connsiteY2" fmla="*/ 745066 h 4643966"/>
              <a:gd name="connsiteX3" fmla="*/ 1498293 w 1772361"/>
              <a:gd name="connsiteY3" fmla="*/ 977899 h 4643966"/>
              <a:gd name="connsiteX4" fmla="*/ 1598019 w 1772361"/>
              <a:gd name="connsiteY4" fmla="*/ 1405466 h 4643966"/>
              <a:gd name="connsiteX5" fmla="*/ 823319 w 1772361"/>
              <a:gd name="connsiteY5" fmla="*/ 1710266 h 4643966"/>
              <a:gd name="connsiteX6" fmla="*/ 367056 w 1772361"/>
              <a:gd name="connsiteY6" fmla="*/ 1892299 h 4643966"/>
              <a:gd name="connsiteX7" fmla="*/ 40949 w 1772361"/>
              <a:gd name="connsiteY7" fmla="*/ 2184399 h 4643966"/>
              <a:gd name="connsiteX8" fmla="*/ 173744 w 1772361"/>
              <a:gd name="connsiteY8" fmla="*/ 2518833 h 4643966"/>
              <a:gd name="connsiteX9" fmla="*/ 688476 w 1772361"/>
              <a:gd name="connsiteY9" fmla="*/ 2662766 h 4643966"/>
              <a:gd name="connsiteX10" fmla="*/ 1392599 w 1772361"/>
              <a:gd name="connsiteY10" fmla="*/ 2650066 h 4643966"/>
              <a:gd name="connsiteX11" fmla="*/ 1759025 w 1772361"/>
              <a:gd name="connsiteY11" fmla="*/ 2950632 h 4643966"/>
              <a:gd name="connsiteX12" fmla="*/ 1646773 w 1772361"/>
              <a:gd name="connsiteY12" fmla="*/ 3369733 h 4643966"/>
              <a:gd name="connsiteX13" fmla="*/ 1217019 w 1772361"/>
              <a:gd name="connsiteY13" fmla="*/ 3602566 h 4643966"/>
              <a:gd name="connsiteX14" fmla="*/ 312507 w 1772361"/>
              <a:gd name="connsiteY14" fmla="*/ 3754966 h 4643966"/>
              <a:gd name="connsiteX15" fmla="*/ 149282 w 1772361"/>
              <a:gd name="connsiteY15" fmla="*/ 4250266 h 4643966"/>
              <a:gd name="connsiteX16" fmla="*/ 137519 w 1772361"/>
              <a:gd name="connsiteY16" fmla="*/ 4643966 h 4643966"/>
              <a:gd name="connsiteX0" fmla="*/ 157124 w 1772361"/>
              <a:gd name="connsiteY0" fmla="*/ 0 h 4643966"/>
              <a:gd name="connsiteX1" fmla="*/ 201019 w 1772361"/>
              <a:gd name="connsiteY1" fmla="*/ 541866 h 4643966"/>
              <a:gd name="connsiteX2" fmla="*/ 632819 w 1772361"/>
              <a:gd name="connsiteY2" fmla="*/ 745066 h 4643966"/>
              <a:gd name="connsiteX3" fmla="*/ 1498293 w 1772361"/>
              <a:gd name="connsiteY3" fmla="*/ 977899 h 4643966"/>
              <a:gd name="connsiteX4" fmla="*/ 1598019 w 1772361"/>
              <a:gd name="connsiteY4" fmla="*/ 1405466 h 4643966"/>
              <a:gd name="connsiteX5" fmla="*/ 735528 w 1772361"/>
              <a:gd name="connsiteY5" fmla="*/ 1625599 h 4643966"/>
              <a:gd name="connsiteX6" fmla="*/ 367056 w 1772361"/>
              <a:gd name="connsiteY6" fmla="*/ 1892299 h 4643966"/>
              <a:gd name="connsiteX7" fmla="*/ 40949 w 1772361"/>
              <a:gd name="connsiteY7" fmla="*/ 2184399 h 4643966"/>
              <a:gd name="connsiteX8" fmla="*/ 173744 w 1772361"/>
              <a:gd name="connsiteY8" fmla="*/ 2518833 h 4643966"/>
              <a:gd name="connsiteX9" fmla="*/ 688476 w 1772361"/>
              <a:gd name="connsiteY9" fmla="*/ 2662766 h 4643966"/>
              <a:gd name="connsiteX10" fmla="*/ 1392599 w 1772361"/>
              <a:gd name="connsiteY10" fmla="*/ 2650066 h 4643966"/>
              <a:gd name="connsiteX11" fmla="*/ 1759025 w 1772361"/>
              <a:gd name="connsiteY11" fmla="*/ 2950632 h 4643966"/>
              <a:gd name="connsiteX12" fmla="*/ 1646773 w 1772361"/>
              <a:gd name="connsiteY12" fmla="*/ 3369733 h 4643966"/>
              <a:gd name="connsiteX13" fmla="*/ 1217019 w 1772361"/>
              <a:gd name="connsiteY13" fmla="*/ 3602566 h 4643966"/>
              <a:gd name="connsiteX14" fmla="*/ 312507 w 1772361"/>
              <a:gd name="connsiteY14" fmla="*/ 3754966 h 4643966"/>
              <a:gd name="connsiteX15" fmla="*/ 149282 w 1772361"/>
              <a:gd name="connsiteY15" fmla="*/ 4250266 h 4643966"/>
              <a:gd name="connsiteX16" fmla="*/ 137519 w 1772361"/>
              <a:gd name="connsiteY16" fmla="*/ 4643966 h 4643966"/>
              <a:gd name="connsiteX0" fmla="*/ 157124 w 1772361"/>
              <a:gd name="connsiteY0" fmla="*/ 0 h 4643966"/>
              <a:gd name="connsiteX1" fmla="*/ 201019 w 1772361"/>
              <a:gd name="connsiteY1" fmla="*/ 541866 h 4643966"/>
              <a:gd name="connsiteX2" fmla="*/ 632819 w 1772361"/>
              <a:gd name="connsiteY2" fmla="*/ 745066 h 4643966"/>
              <a:gd name="connsiteX3" fmla="*/ 1498293 w 1772361"/>
              <a:gd name="connsiteY3" fmla="*/ 977899 h 4643966"/>
              <a:gd name="connsiteX4" fmla="*/ 1598019 w 1772361"/>
              <a:gd name="connsiteY4" fmla="*/ 1405466 h 4643966"/>
              <a:gd name="connsiteX5" fmla="*/ 735528 w 1772361"/>
              <a:gd name="connsiteY5" fmla="*/ 1625599 h 4643966"/>
              <a:gd name="connsiteX6" fmla="*/ 191475 w 1772361"/>
              <a:gd name="connsiteY6" fmla="*/ 1824565 h 4643966"/>
              <a:gd name="connsiteX7" fmla="*/ 40949 w 1772361"/>
              <a:gd name="connsiteY7" fmla="*/ 2184399 h 4643966"/>
              <a:gd name="connsiteX8" fmla="*/ 173744 w 1772361"/>
              <a:gd name="connsiteY8" fmla="*/ 2518833 h 4643966"/>
              <a:gd name="connsiteX9" fmla="*/ 688476 w 1772361"/>
              <a:gd name="connsiteY9" fmla="*/ 2662766 h 4643966"/>
              <a:gd name="connsiteX10" fmla="*/ 1392599 w 1772361"/>
              <a:gd name="connsiteY10" fmla="*/ 2650066 h 4643966"/>
              <a:gd name="connsiteX11" fmla="*/ 1759025 w 1772361"/>
              <a:gd name="connsiteY11" fmla="*/ 2950632 h 4643966"/>
              <a:gd name="connsiteX12" fmla="*/ 1646773 w 1772361"/>
              <a:gd name="connsiteY12" fmla="*/ 3369733 h 4643966"/>
              <a:gd name="connsiteX13" fmla="*/ 1217019 w 1772361"/>
              <a:gd name="connsiteY13" fmla="*/ 3602566 h 4643966"/>
              <a:gd name="connsiteX14" fmla="*/ 312507 w 1772361"/>
              <a:gd name="connsiteY14" fmla="*/ 3754966 h 4643966"/>
              <a:gd name="connsiteX15" fmla="*/ 149282 w 1772361"/>
              <a:gd name="connsiteY15" fmla="*/ 4250266 h 4643966"/>
              <a:gd name="connsiteX16" fmla="*/ 137519 w 1772361"/>
              <a:gd name="connsiteY16" fmla="*/ 4643966 h 4643966"/>
              <a:gd name="connsiteX0" fmla="*/ 174972 w 1790209"/>
              <a:gd name="connsiteY0" fmla="*/ 0 h 4703233"/>
              <a:gd name="connsiteX1" fmla="*/ 218867 w 1790209"/>
              <a:gd name="connsiteY1" fmla="*/ 541866 h 4703233"/>
              <a:gd name="connsiteX2" fmla="*/ 650667 w 1790209"/>
              <a:gd name="connsiteY2" fmla="*/ 745066 h 4703233"/>
              <a:gd name="connsiteX3" fmla="*/ 1516141 w 1790209"/>
              <a:gd name="connsiteY3" fmla="*/ 977899 h 4703233"/>
              <a:gd name="connsiteX4" fmla="*/ 1615867 w 1790209"/>
              <a:gd name="connsiteY4" fmla="*/ 1405466 h 4703233"/>
              <a:gd name="connsiteX5" fmla="*/ 753376 w 1790209"/>
              <a:gd name="connsiteY5" fmla="*/ 1625599 h 4703233"/>
              <a:gd name="connsiteX6" fmla="*/ 209323 w 1790209"/>
              <a:gd name="connsiteY6" fmla="*/ 1824565 h 4703233"/>
              <a:gd name="connsiteX7" fmla="*/ 58797 w 1790209"/>
              <a:gd name="connsiteY7" fmla="*/ 2184399 h 4703233"/>
              <a:gd name="connsiteX8" fmla="*/ 191592 w 1790209"/>
              <a:gd name="connsiteY8" fmla="*/ 2518833 h 4703233"/>
              <a:gd name="connsiteX9" fmla="*/ 706324 w 1790209"/>
              <a:gd name="connsiteY9" fmla="*/ 2662766 h 4703233"/>
              <a:gd name="connsiteX10" fmla="*/ 1410447 w 1790209"/>
              <a:gd name="connsiteY10" fmla="*/ 2650066 h 4703233"/>
              <a:gd name="connsiteX11" fmla="*/ 1776873 w 1790209"/>
              <a:gd name="connsiteY11" fmla="*/ 2950632 h 4703233"/>
              <a:gd name="connsiteX12" fmla="*/ 1664621 w 1790209"/>
              <a:gd name="connsiteY12" fmla="*/ 3369733 h 4703233"/>
              <a:gd name="connsiteX13" fmla="*/ 1234867 w 1790209"/>
              <a:gd name="connsiteY13" fmla="*/ 3602566 h 4703233"/>
              <a:gd name="connsiteX14" fmla="*/ 330355 w 1790209"/>
              <a:gd name="connsiteY14" fmla="*/ 3754966 h 4703233"/>
              <a:gd name="connsiteX15" fmla="*/ 167130 w 1790209"/>
              <a:gd name="connsiteY15" fmla="*/ 4250266 h 4703233"/>
              <a:gd name="connsiteX16" fmla="*/ 102693 w 1790209"/>
              <a:gd name="connsiteY16" fmla="*/ 4703233 h 4703233"/>
              <a:gd name="connsiteX0" fmla="*/ 166028 w 1790209"/>
              <a:gd name="connsiteY0" fmla="*/ 0 h 4707547"/>
              <a:gd name="connsiteX1" fmla="*/ 218867 w 1790209"/>
              <a:gd name="connsiteY1" fmla="*/ 546180 h 4707547"/>
              <a:gd name="connsiteX2" fmla="*/ 650667 w 1790209"/>
              <a:gd name="connsiteY2" fmla="*/ 749380 h 4707547"/>
              <a:gd name="connsiteX3" fmla="*/ 1516141 w 1790209"/>
              <a:gd name="connsiteY3" fmla="*/ 982213 h 4707547"/>
              <a:gd name="connsiteX4" fmla="*/ 1615867 w 1790209"/>
              <a:gd name="connsiteY4" fmla="*/ 1409780 h 4707547"/>
              <a:gd name="connsiteX5" fmla="*/ 753376 w 1790209"/>
              <a:gd name="connsiteY5" fmla="*/ 1629913 h 4707547"/>
              <a:gd name="connsiteX6" fmla="*/ 209323 w 1790209"/>
              <a:gd name="connsiteY6" fmla="*/ 1828879 h 4707547"/>
              <a:gd name="connsiteX7" fmla="*/ 58797 w 1790209"/>
              <a:gd name="connsiteY7" fmla="*/ 2188713 h 4707547"/>
              <a:gd name="connsiteX8" fmla="*/ 191592 w 1790209"/>
              <a:gd name="connsiteY8" fmla="*/ 2523147 h 4707547"/>
              <a:gd name="connsiteX9" fmla="*/ 706324 w 1790209"/>
              <a:gd name="connsiteY9" fmla="*/ 2667080 h 4707547"/>
              <a:gd name="connsiteX10" fmla="*/ 1410447 w 1790209"/>
              <a:gd name="connsiteY10" fmla="*/ 2654380 h 4707547"/>
              <a:gd name="connsiteX11" fmla="*/ 1776873 w 1790209"/>
              <a:gd name="connsiteY11" fmla="*/ 2954946 h 4707547"/>
              <a:gd name="connsiteX12" fmla="*/ 1664621 w 1790209"/>
              <a:gd name="connsiteY12" fmla="*/ 3374047 h 4707547"/>
              <a:gd name="connsiteX13" fmla="*/ 1234867 w 1790209"/>
              <a:gd name="connsiteY13" fmla="*/ 3606880 h 4707547"/>
              <a:gd name="connsiteX14" fmla="*/ 330355 w 1790209"/>
              <a:gd name="connsiteY14" fmla="*/ 3759280 h 4707547"/>
              <a:gd name="connsiteX15" fmla="*/ 167130 w 1790209"/>
              <a:gd name="connsiteY15" fmla="*/ 4254580 h 4707547"/>
              <a:gd name="connsiteX16" fmla="*/ 102693 w 1790209"/>
              <a:gd name="connsiteY16" fmla="*/ 4707547 h 4707547"/>
              <a:gd name="connsiteX0" fmla="*/ 134722 w 1790209"/>
              <a:gd name="connsiteY0" fmla="*/ 0 h 4703234"/>
              <a:gd name="connsiteX1" fmla="*/ 218867 w 1790209"/>
              <a:gd name="connsiteY1" fmla="*/ 541867 h 4703234"/>
              <a:gd name="connsiteX2" fmla="*/ 650667 w 1790209"/>
              <a:gd name="connsiteY2" fmla="*/ 745067 h 4703234"/>
              <a:gd name="connsiteX3" fmla="*/ 1516141 w 1790209"/>
              <a:gd name="connsiteY3" fmla="*/ 977900 h 4703234"/>
              <a:gd name="connsiteX4" fmla="*/ 1615867 w 1790209"/>
              <a:gd name="connsiteY4" fmla="*/ 1405467 h 4703234"/>
              <a:gd name="connsiteX5" fmla="*/ 753376 w 1790209"/>
              <a:gd name="connsiteY5" fmla="*/ 1625600 h 4703234"/>
              <a:gd name="connsiteX6" fmla="*/ 209323 w 1790209"/>
              <a:gd name="connsiteY6" fmla="*/ 1824566 h 4703234"/>
              <a:gd name="connsiteX7" fmla="*/ 58797 w 1790209"/>
              <a:gd name="connsiteY7" fmla="*/ 2184400 h 4703234"/>
              <a:gd name="connsiteX8" fmla="*/ 191592 w 1790209"/>
              <a:gd name="connsiteY8" fmla="*/ 2518834 h 4703234"/>
              <a:gd name="connsiteX9" fmla="*/ 706324 w 1790209"/>
              <a:gd name="connsiteY9" fmla="*/ 2662767 h 4703234"/>
              <a:gd name="connsiteX10" fmla="*/ 1410447 w 1790209"/>
              <a:gd name="connsiteY10" fmla="*/ 2650067 h 4703234"/>
              <a:gd name="connsiteX11" fmla="*/ 1776873 w 1790209"/>
              <a:gd name="connsiteY11" fmla="*/ 2950633 h 4703234"/>
              <a:gd name="connsiteX12" fmla="*/ 1664621 w 1790209"/>
              <a:gd name="connsiteY12" fmla="*/ 3369734 h 4703234"/>
              <a:gd name="connsiteX13" fmla="*/ 1234867 w 1790209"/>
              <a:gd name="connsiteY13" fmla="*/ 3602567 h 4703234"/>
              <a:gd name="connsiteX14" fmla="*/ 330355 w 1790209"/>
              <a:gd name="connsiteY14" fmla="*/ 3754967 h 4703234"/>
              <a:gd name="connsiteX15" fmla="*/ 167130 w 1790209"/>
              <a:gd name="connsiteY15" fmla="*/ 4250267 h 4703234"/>
              <a:gd name="connsiteX16" fmla="*/ 102693 w 1790209"/>
              <a:gd name="connsiteY16" fmla="*/ 4703234 h 4703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790209" h="4703234">
                <a:moveTo>
                  <a:pt x="134722" y="0"/>
                </a:moveTo>
                <a:cubicBezTo>
                  <a:pt x="133853" y="289983"/>
                  <a:pt x="132876" y="417689"/>
                  <a:pt x="218867" y="541867"/>
                </a:cubicBezTo>
                <a:cubicBezTo>
                  <a:pt x="304858" y="666045"/>
                  <a:pt x="434455" y="672395"/>
                  <a:pt x="650667" y="745067"/>
                </a:cubicBezTo>
                <a:cubicBezTo>
                  <a:pt x="866879" y="817739"/>
                  <a:pt x="1249925" y="842433"/>
                  <a:pt x="1516141" y="977900"/>
                </a:cubicBezTo>
                <a:cubicBezTo>
                  <a:pt x="1782357" y="1113367"/>
                  <a:pt x="1742994" y="1297517"/>
                  <a:pt x="1615867" y="1405467"/>
                </a:cubicBezTo>
                <a:cubicBezTo>
                  <a:pt x="1488740" y="1513417"/>
                  <a:pt x="987800" y="1555750"/>
                  <a:pt x="753376" y="1625600"/>
                </a:cubicBezTo>
                <a:cubicBezTo>
                  <a:pt x="518952" y="1695450"/>
                  <a:pt x="325086" y="1731433"/>
                  <a:pt x="209323" y="1824566"/>
                </a:cubicBezTo>
                <a:cubicBezTo>
                  <a:pt x="93560" y="1917699"/>
                  <a:pt x="61752" y="2068689"/>
                  <a:pt x="58797" y="2184400"/>
                </a:cubicBezTo>
                <a:cubicBezTo>
                  <a:pt x="55842" y="2300111"/>
                  <a:pt x="83671" y="2439106"/>
                  <a:pt x="191592" y="2518834"/>
                </a:cubicBezTo>
                <a:cubicBezTo>
                  <a:pt x="299513" y="2598562"/>
                  <a:pt x="503182" y="2640895"/>
                  <a:pt x="706324" y="2662767"/>
                </a:cubicBezTo>
                <a:cubicBezTo>
                  <a:pt x="909467" y="2684639"/>
                  <a:pt x="1232022" y="2602089"/>
                  <a:pt x="1410447" y="2650067"/>
                </a:cubicBezTo>
                <a:cubicBezTo>
                  <a:pt x="1588872" y="2698045"/>
                  <a:pt x="1734511" y="2830689"/>
                  <a:pt x="1776873" y="2950633"/>
                </a:cubicBezTo>
                <a:cubicBezTo>
                  <a:pt x="1819235" y="3070578"/>
                  <a:pt x="1754955" y="3261078"/>
                  <a:pt x="1664621" y="3369734"/>
                </a:cubicBezTo>
                <a:cubicBezTo>
                  <a:pt x="1574287" y="3478390"/>
                  <a:pt x="1457245" y="3538362"/>
                  <a:pt x="1234867" y="3602567"/>
                </a:cubicBezTo>
                <a:cubicBezTo>
                  <a:pt x="1012489" y="3666772"/>
                  <a:pt x="508311" y="3647017"/>
                  <a:pt x="330355" y="3754967"/>
                </a:cubicBezTo>
                <a:cubicBezTo>
                  <a:pt x="152399" y="3862917"/>
                  <a:pt x="551846" y="4246034"/>
                  <a:pt x="167130" y="4250267"/>
                </a:cubicBezTo>
                <a:cubicBezTo>
                  <a:pt x="-138575" y="4322233"/>
                  <a:pt x="60360" y="4673601"/>
                  <a:pt x="102693" y="4703234"/>
                </a:cubicBezTo>
              </a:path>
            </a:pathLst>
          </a:custGeom>
          <a:noFill/>
          <a:ln w="120650">
            <a:solidFill>
              <a:srgbClr val="DEE77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487122-3A07-FC06-E161-C7D24F56B65E}"/>
              </a:ext>
            </a:extLst>
          </p:cNvPr>
          <p:cNvSpPr/>
          <p:nvPr/>
        </p:nvSpPr>
        <p:spPr>
          <a:xfrm>
            <a:off x="1591680" y="1669304"/>
            <a:ext cx="148181" cy="850900"/>
          </a:xfrm>
          <a:prstGeom prst="rect">
            <a:avLst/>
          </a:prstGeom>
          <a:pattFill prst="wdDnDiag">
            <a:fgClr>
              <a:srgbClr val="FABA37"/>
            </a:fgClr>
            <a:bgClr>
              <a:srgbClr val="A9CD5E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4" descr="Photo booth - Free entertainment icons">
            <a:extLst>
              <a:ext uri="{FF2B5EF4-FFF2-40B4-BE49-F238E27FC236}">
                <a16:creationId xmlns:a16="http://schemas.microsoft.com/office/drawing/2014/main" id="{360931B2-BE05-64E1-E29C-C7B5F068D1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7591" y="5796955"/>
            <a:ext cx="449289" cy="449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 descr="Questions - Free maps and location icons">
            <a:extLst>
              <a:ext uri="{FF2B5EF4-FFF2-40B4-BE49-F238E27FC236}">
                <a16:creationId xmlns:a16="http://schemas.microsoft.com/office/drawing/2014/main" id="{61F3E46A-6F0C-F00F-332F-C26CF5272F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516" b="51953" l="2344" r="40625">
                        <a14:foregroundMark x1="22461" y1="50000" x2="10742" y2="33984"/>
                        <a14:foregroundMark x1="10742" y1="33984" x2="6836" y2="19336"/>
                        <a14:foregroundMark x1="6836" y1="19336" x2="7227" y2="11133"/>
                        <a14:foregroundMark x1="7227" y1="11133" x2="14453" y2="7617"/>
                        <a14:foregroundMark x1="14453" y1="7617" x2="22070" y2="6641"/>
                        <a14:foregroundMark x1="22070" y1="6641" x2="34375" y2="14844"/>
                        <a14:foregroundMark x1="34375" y1="14844" x2="38477" y2="21094"/>
                        <a14:foregroundMark x1="38477" y1="21094" x2="34961" y2="36523"/>
                        <a14:foregroundMark x1="34961" y1="36523" x2="28516" y2="44336"/>
                        <a14:foregroundMark x1="36523" y1="16211" x2="26563" y2="5859"/>
                        <a14:foregroundMark x1="26758" y1="5664" x2="33203" y2="10352"/>
                        <a14:foregroundMark x1="33203" y1="10352" x2="37500" y2="16211"/>
                        <a14:foregroundMark x1="37500" y1="16211" x2="37500" y2="16211"/>
                        <a14:foregroundMark x1="25781" y1="6641" x2="19336" y2="4102"/>
                        <a14:foregroundMark x1="22656" y1="3516" x2="22656" y2="3516"/>
                        <a14:foregroundMark x1="40430" y1="22461" x2="40430" y2="22461"/>
                        <a14:foregroundMark x1="40820" y1="22461" x2="40820" y2="22461"/>
                        <a14:foregroundMark x1="2344" y1="22266" x2="2344" y2="22266"/>
                        <a14:foregroundMark x1="21484" y1="51953" x2="21484" y2="519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6361" b="46072"/>
          <a:stretch/>
        </p:blipFill>
        <p:spPr bwMode="auto">
          <a:xfrm>
            <a:off x="3160466" y="4785827"/>
            <a:ext cx="385809" cy="476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6F2DA5D-9CBA-A0D0-74B9-3C7CA9FBF867}"/>
              </a:ext>
            </a:extLst>
          </p:cNvPr>
          <p:cNvSpPr txBox="1"/>
          <p:nvPr/>
        </p:nvSpPr>
        <p:spPr>
          <a:xfrm>
            <a:off x="663773" y="1904734"/>
            <a:ext cx="84510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Folk Festival" panose="02000500000000000000" pitchFamily="2" charset="77"/>
                <a:ea typeface="+mn-ea"/>
                <a:cs typeface="+mn-cs"/>
              </a:rPr>
              <a:t>INTRO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05:00PM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A87376C0-A1CE-D51C-F5ED-F3BCCEA4A63F}"/>
              </a:ext>
            </a:extLst>
          </p:cNvPr>
          <p:cNvSpPr/>
          <p:nvPr/>
        </p:nvSpPr>
        <p:spPr>
          <a:xfrm>
            <a:off x="1535974" y="1996455"/>
            <a:ext cx="229009" cy="229009"/>
          </a:xfrm>
          <a:prstGeom prst="ellipse">
            <a:avLst/>
          </a:prstGeom>
          <a:solidFill>
            <a:srgbClr val="FF4D3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BA1DABA-C275-DA9D-7454-B084F0D7D3D8}"/>
              </a:ext>
            </a:extLst>
          </p:cNvPr>
          <p:cNvSpPr txBox="1"/>
          <p:nvPr/>
        </p:nvSpPr>
        <p:spPr>
          <a:xfrm>
            <a:off x="1713347" y="2007332"/>
            <a:ext cx="10567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FF4D3F"/>
                </a:solidFill>
                <a:latin typeface=""/>
              </a:rPr>
              <a:t>YOU ARE HERE</a:t>
            </a:r>
          </a:p>
        </p:txBody>
      </p:sp>
      <p:pic>
        <p:nvPicPr>
          <p:cNvPr id="21" name="Picture 14" descr="Speaker - Free technology icons">
            <a:extLst>
              <a:ext uri="{FF2B5EF4-FFF2-40B4-BE49-F238E27FC236}">
                <a16:creationId xmlns:a16="http://schemas.microsoft.com/office/drawing/2014/main" id="{BF3478AC-645B-6234-EDDB-74E25E6B0F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959812" y="3408313"/>
            <a:ext cx="264477" cy="27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0" descr="Circus - Free entertainment icons">
            <a:extLst>
              <a:ext uri="{FF2B5EF4-FFF2-40B4-BE49-F238E27FC236}">
                <a16:creationId xmlns:a16="http://schemas.microsoft.com/office/drawing/2014/main" id="{9A017AAC-D98B-0EF9-C3A1-4C4D445B3E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7075" y="2986509"/>
            <a:ext cx="755856" cy="755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47CA56B7-8B2C-48EA-89CB-78751A3D13C6}"/>
              </a:ext>
            </a:extLst>
          </p:cNvPr>
          <p:cNvGrpSpPr/>
          <p:nvPr/>
        </p:nvGrpSpPr>
        <p:grpSpPr>
          <a:xfrm>
            <a:off x="3407195" y="2415535"/>
            <a:ext cx="490323" cy="601742"/>
            <a:chOff x="3022786" y="1155903"/>
            <a:chExt cx="490323" cy="601742"/>
          </a:xfrm>
          <a:solidFill>
            <a:srgbClr val="E27277"/>
          </a:solidFill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14C8CD41-80C4-7E07-48D4-126837722549}"/>
                </a:ext>
              </a:extLst>
            </p:cNvPr>
            <p:cNvSpPr/>
            <p:nvPr/>
          </p:nvSpPr>
          <p:spPr>
            <a:xfrm>
              <a:off x="3022786" y="1155903"/>
              <a:ext cx="490323" cy="49032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riangle 24">
              <a:extLst>
                <a:ext uri="{FF2B5EF4-FFF2-40B4-BE49-F238E27FC236}">
                  <a16:creationId xmlns:a16="http://schemas.microsoft.com/office/drawing/2014/main" id="{DA4C3A25-C41B-8DA5-8C15-878753A72573}"/>
                </a:ext>
              </a:extLst>
            </p:cNvPr>
            <p:cNvSpPr/>
            <p:nvPr/>
          </p:nvSpPr>
          <p:spPr>
            <a:xfrm rot="10800000">
              <a:off x="3229023" y="1636227"/>
              <a:ext cx="95687" cy="121418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50EB8FF7-7BAE-3D3B-7CA5-F4BD771A40BD}"/>
              </a:ext>
            </a:extLst>
          </p:cNvPr>
          <p:cNvSpPr txBox="1"/>
          <p:nvPr/>
        </p:nvSpPr>
        <p:spPr>
          <a:xfrm>
            <a:off x="3361480" y="2505847"/>
            <a:ext cx="586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b="1" dirty="0">
                <a:solidFill>
                  <a:schemeClr val="bg1"/>
                </a:solidFill>
                <a:latin typeface=""/>
              </a:rPr>
              <a:t>STAGE</a:t>
            </a:r>
          </a:p>
          <a:p>
            <a:pPr algn="ctr"/>
            <a:r>
              <a:rPr lang="en-US" sz="900" b="1" dirty="0">
                <a:solidFill>
                  <a:schemeClr val="bg1"/>
                </a:solidFill>
                <a:latin typeface=""/>
              </a:rPr>
              <a:t>1</a:t>
            </a:r>
          </a:p>
        </p:txBody>
      </p:sp>
      <p:pic>
        <p:nvPicPr>
          <p:cNvPr id="27" name="Picture 14" descr="Speaker - Free technology icons">
            <a:extLst>
              <a:ext uri="{FF2B5EF4-FFF2-40B4-BE49-F238E27FC236}">
                <a16:creationId xmlns:a16="http://schemas.microsoft.com/office/drawing/2014/main" id="{0DB031BD-75BA-C9FC-7A85-160AC31B5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974" y="4428623"/>
            <a:ext cx="273644" cy="27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0" descr="Circus - Free entertainment icons">
            <a:extLst>
              <a:ext uri="{FF2B5EF4-FFF2-40B4-BE49-F238E27FC236}">
                <a16:creationId xmlns:a16="http://schemas.microsoft.com/office/drawing/2014/main" id="{3B2F7831-EC93-8E53-BB85-5AFF66F2A1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386" y="4006819"/>
            <a:ext cx="755856" cy="755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E4203319-EE4C-0E32-D3B9-F96EDE0B780E}"/>
              </a:ext>
            </a:extLst>
          </p:cNvPr>
          <p:cNvGrpSpPr/>
          <p:nvPr/>
        </p:nvGrpSpPr>
        <p:grpSpPr>
          <a:xfrm>
            <a:off x="884061" y="3435845"/>
            <a:ext cx="490323" cy="601742"/>
            <a:chOff x="3022786" y="1155903"/>
            <a:chExt cx="490323" cy="601742"/>
          </a:xfrm>
          <a:solidFill>
            <a:srgbClr val="7A94C3"/>
          </a:solidFill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35F491D1-7F03-5F8D-1037-3E9ADC831B0C}"/>
                </a:ext>
              </a:extLst>
            </p:cNvPr>
            <p:cNvSpPr/>
            <p:nvPr/>
          </p:nvSpPr>
          <p:spPr>
            <a:xfrm>
              <a:off x="3022786" y="1155903"/>
              <a:ext cx="490323" cy="49032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riangle 30">
              <a:extLst>
                <a:ext uri="{FF2B5EF4-FFF2-40B4-BE49-F238E27FC236}">
                  <a16:creationId xmlns:a16="http://schemas.microsoft.com/office/drawing/2014/main" id="{70071563-7D20-ACDA-EA70-97E3ACEAB136}"/>
                </a:ext>
              </a:extLst>
            </p:cNvPr>
            <p:cNvSpPr/>
            <p:nvPr/>
          </p:nvSpPr>
          <p:spPr>
            <a:xfrm rot="10800000">
              <a:off x="3229023" y="1636227"/>
              <a:ext cx="95687" cy="121418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4CAC94BF-0558-AD37-7CBE-EDC63BA03303}"/>
              </a:ext>
            </a:extLst>
          </p:cNvPr>
          <p:cNvSpPr txBox="1"/>
          <p:nvPr/>
        </p:nvSpPr>
        <p:spPr>
          <a:xfrm>
            <a:off x="838346" y="3526157"/>
            <a:ext cx="586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b="1" dirty="0">
                <a:solidFill>
                  <a:schemeClr val="bg1"/>
                </a:solidFill>
                <a:latin typeface=""/>
              </a:rPr>
              <a:t>STAGE</a:t>
            </a:r>
          </a:p>
          <a:p>
            <a:pPr algn="ctr"/>
            <a:r>
              <a:rPr lang="en-US" sz="900" b="1" dirty="0">
                <a:solidFill>
                  <a:schemeClr val="bg1"/>
                </a:solidFill>
                <a:latin typeface=""/>
              </a:rPr>
              <a:t>2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46EDAD6-3214-2498-9759-175FFB7FBBD6}"/>
              </a:ext>
            </a:extLst>
          </p:cNvPr>
          <p:cNvSpPr txBox="1"/>
          <p:nvPr/>
        </p:nvSpPr>
        <p:spPr>
          <a:xfrm>
            <a:off x="2450302" y="3792041"/>
            <a:ext cx="248657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rgbClr val="F68A61"/>
                </a:solidFill>
                <a:latin typeface="Folk Festival" panose="02000500000000000000" pitchFamily="2" charset="77"/>
              </a:rPr>
              <a:t>ROCK’N’ROLL</a:t>
            </a:r>
            <a:r>
              <a:rPr lang="en-US" sz="1400" dirty="0">
                <a:solidFill>
                  <a:schemeClr val="bg1"/>
                </a:solidFill>
                <a:latin typeface="Folk Festival" panose="02000500000000000000" pitchFamily="2" charset="77"/>
              </a:rPr>
              <a:t>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Folk Festival" panose="02000500000000000000" pitchFamily="2" charset="77"/>
              </a:rPr>
              <a:t>FT</a:t>
            </a:r>
            <a:r>
              <a:rPr lang="en-US" sz="1400" dirty="0">
                <a:solidFill>
                  <a:schemeClr val="bg1"/>
                </a:solidFill>
                <a:latin typeface="Folk Festival" panose="02000500000000000000" pitchFamily="2" charset="77"/>
              </a:rPr>
              <a:t> </a:t>
            </a:r>
            <a:r>
              <a:rPr lang="en-US" sz="1400" dirty="0">
                <a:solidFill>
                  <a:srgbClr val="B10DC9"/>
                </a:solidFill>
                <a:latin typeface="Folk Festival" panose="02000500000000000000" pitchFamily="2" charset="77"/>
              </a:rPr>
              <a:t>HIP-HOP</a:t>
            </a:r>
          </a:p>
          <a:p>
            <a:pPr algn="ctr"/>
            <a:r>
              <a:rPr lang="en-US" sz="1400" dirty="0">
                <a:solidFill>
                  <a:srgbClr val="38B74A"/>
                </a:solidFill>
                <a:latin typeface="Folk Festival" panose="02000500000000000000" pitchFamily="2" charset="77"/>
              </a:rPr>
              <a:t>JAZZ</a:t>
            </a:r>
            <a:r>
              <a:rPr lang="en-US" sz="1400" dirty="0">
                <a:solidFill>
                  <a:schemeClr val="bg1"/>
                </a:solidFill>
                <a:latin typeface="Folk Festival" panose="02000500000000000000" pitchFamily="2" charset="77"/>
              </a:rPr>
              <a:t>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Folk Festival" panose="02000500000000000000" pitchFamily="2" charset="77"/>
              </a:rPr>
              <a:t>FT</a:t>
            </a:r>
            <a:r>
              <a:rPr lang="en-US" sz="1400" dirty="0">
                <a:solidFill>
                  <a:schemeClr val="bg1"/>
                </a:solidFill>
                <a:latin typeface="Folk Festival" panose="02000500000000000000" pitchFamily="2" charset="77"/>
              </a:rPr>
              <a:t> </a:t>
            </a:r>
            <a:r>
              <a:rPr lang="en-US" sz="1400" dirty="0">
                <a:solidFill>
                  <a:srgbClr val="007BFF"/>
                </a:solidFill>
                <a:latin typeface="Folk Festival" panose="02000500000000000000" pitchFamily="2" charset="77"/>
              </a:rPr>
              <a:t>ELECTRO</a:t>
            </a:r>
          </a:p>
          <a:p>
            <a:pPr algn="ctr"/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05:05PM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F234434-2657-3481-F710-FB6941A64851}"/>
              </a:ext>
            </a:extLst>
          </p:cNvPr>
          <p:cNvSpPr txBox="1"/>
          <p:nvPr/>
        </p:nvSpPr>
        <p:spPr>
          <a:xfrm>
            <a:off x="181959" y="4830464"/>
            <a:ext cx="21675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rgbClr val="F68A61"/>
                </a:solidFill>
                <a:latin typeface="Folk Festival" panose="02000500000000000000" pitchFamily="2" charset="77"/>
              </a:rPr>
              <a:t>ROCK’N’ROLL</a:t>
            </a:r>
            <a:r>
              <a:rPr lang="en-US" sz="1400" dirty="0">
                <a:solidFill>
                  <a:schemeClr val="bg1"/>
                </a:solidFill>
                <a:latin typeface="Folk Festival" panose="02000500000000000000" pitchFamily="2" charset="77"/>
              </a:rPr>
              <a:t>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Folk Festival" panose="02000500000000000000" pitchFamily="2" charset="77"/>
              </a:rPr>
              <a:t>FT</a:t>
            </a:r>
            <a:r>
              <a:rPr lang="en-US" sz="1400" dirty="0">
                <a:solidFill>
                  <a:schemeClr val="bg1"/>
                </a:solidFill>
                <a:latin typeface="Folk Festival" panose="02000500000000000000" pitchFamily="2" charset="77"/>
              </a:rPr>
              <a:t> </a:t>
            </a:r>
            <a:r>
              <a:rPr lang="en-US" sz="1400" dirty="0">
                <a:solidFill>
                  <a:srgbClr val="2ECC40"/>
                </a:solidFill>
                <a:latin typeface="Folk Festival" panose="02000500000000000000" pitchFamily="2" charset="77"/>
              </a:rPr>
              <a:t>JAZZ</a:t>
            </a:r>
          </a:p>
          <a:p>
            <a:pPr algn="ctr"/>
            <a:r>
              <a:rPr lang="en-US" sz="1400" dirty="0">
                <a:solidFill>
                  <a:srgbClr val="B10DC9"/>
                </a:solidFill>
                <a:latin typeface="Folk Festival" panose="02000500000000000000" pitchFamily="2" charset="77"/>
              </a:rPr>
              <a:t>HIP-HOP</a:t>
            </a:r>
            <a:r>
              <a:rPr lang="en-US" sz="1400" dirty="0">
                <a:solidFill>
                  <a:schemeClr val="bg1"/>
                </a:solidFill>
                <a:latin typeface="Folk Festival" panose="02000500000000000000" pitchFamily="2" charset="77"/>
              </a:rPr>
              <a:t>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Folk Festival" panose="02000500000000000000" pitchFamily="2" charset="77"/>
              </a:rPr>
              <a:t>FT</a:t>
            </a:r>
            <a:r>
              <a:rPr lang="en-US" sz="1400" dirty="0">
                <a:solidFill>
                  <a:schemeClr val="bg1"/>
                </a:solidFill>
                <a:latin typeface="Folk Festival" panose="02000500000000000000" pitchFamily="2" charset="77"/>
              </a:rPr>
              <a:t> </a:t>
            </a:r>
            <a:r>
              <a:rPr lang="en-US" sz="1400" dirty="0">
                <a:solidFill>
                  <a:srgbClr val="007BFF"/>
                </a:solidFill>
                <a:latin typeface="Folk Festival" panose="02000500000000000000" pitchFamily="2" charset="77"/>
              </a:rPr>
              <a:t>ELECTRO</a:t>
            </a:r>
          </a:p>
          <a:p>
            <a:pPr algn="ctr"/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05:15PM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7E10571-D6CD-3EB9-0BD6-7A0347EAC70E}"/>
              </a:ext>
            </a:extLst>
          </p:cNvPr>
          <p:cNvSpPr txBox="1"/>
          <p:nvPr/>
        </p:nvSpPr>
        <p:spPr>
          <a:xfrm>
            <a:off x="3432032" y="4826588"/>
            <a:ext cx="78739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Folk Festival" panose="02000500000000000000" pitchFamily="2" charset="77"/>
              </a:rPr>
              <a:t>QUIZ</a:t>
            </a:r>
          </a:p>
          <a:p>
            <a:pPr algn="ctr"/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05:30PM</a:t>
            </a:r>
            <a:r>
              <a:rPr lang="en-US" sz="1200" dirty="0"/>
              <a:t> </a:t>
            </a:r>
            <a:endParaRPr lang="en-US" sz="1400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CCDFBE3-5958-2465-9BC2-81D6E80CAF61}"/>
              </a:ext>
            </a:extLst>
          </p:cNvPr>
          <p:cNvSpPr/>
          <p:nvPr/>
        </p:nvSpPr>
        <p:spPr>
          <a:xfrm rot="782406">
            <a:off x="2179139" y="2686992"/>
            <a:ext cx="772108" cy="413257"/>
          </a:xfrm>
          <a:prstGeom prst="rect">
            <a:avLst/>
          </a:prstGeom>
          <a:pattFill prst="dkVert">
            <a:fgClr>
              <a:srgbClr val="FABA37"/>
            </a:fgClr>
            <a:bgClr>
              <a:srgbClr val="D28700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DRINKING ZONE</a:t>
            </a:r>
          </a:p>
        </p:txBody>
      </p:sp>
    </p:spTree>
    <p:extLst>
      <p:ext uri="{BB962C8B-B14F-4D97-AF65-F5344CB8AC3E}">
        <p14:creationId xmlns:p14="http://schemas.microsoft.com/office/powerpoint/2010/main" val="19915096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4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2C411D-48B1-6F61-141A-834DE56723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5104820-F75C-BBFC-7CC4-7FE765EF2782}"/>
              </a:ext>
            </a:extLst>
          </p:cNvPr>
          <p:cNvSpPr/>
          <p:nvPr/>
        </p:nvSpPr>
        <p:spPr>
          <a:xfrm>
            <a:off x="269448" y="465364"/>
            <a:ext cx="5012212" cy="5927271"/>
          </a:xfrm>
          <a:prstGeom prst="rect">
            <a:avLst/>
          </a:prstGeom>
          <a:solidFill>
            <a:srgbClr val="79C47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2" descr="Festival map studies">
            <a:extLst>
              <a:ext uri="{FF2B5EF4-FFF2-40B4-BE49-F238E27FC236}">
                <a16:creationId xmlns:a16="http://schemas.microsoft.com/office/drawing/2014/main" id="{3D47FD85-E1CC-1434-5160-0932A6EAB0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06" t="35634" r="77249" b="45630"/>
          <a:stretch/>
        </p:blipFill>
        <p:spPr bwMode="auto">
          <a:xfrm>
            <a:off x="1392373" y="478064"/>
            <a:ext cx="792169" cy="1284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reeform 7">
            <a:extLst>
              <a:ext uri="{FF2B5EF4-FFF2-40B4-BE49-F238E27FC236}">
                <a16:creationId xmlns:a16="http://schemas.microsoft.com/office/drawing/2014/main" id="{8BC05A05-69CA-29BA-608A-CB763E0E5EE2}"/>
              </a:ext>
            </a:extLst>
          </p:cNvPr>
          <p:cNvSpPr/>
          <p:nvPr/>
        </p:nvSpPr>
        <p:spPr>
          <a:xfrm>
            <a:off x="1618869" y="1754282"/>
            <a:ext cx="1726507" cy="4703234"/>
          </a:xfrm>
          <a:custGeom>
            <a:avLst/>
            <a:gdLst>
              <a:gd name="connsiteX0" fmla="*/ 81951 w 1546688"/>
              <a:gd name="connsiteY0" fmla="*/ 0 h 4635500"/>
              <a:gd name="connsiteX1" fmla="*/ 81951 w 1546688"/>
              <a:gd name="connsiteY1" fmla="*/ 533400 h 4635500"/>
              <a:gd name="connsiteX2" fmla="*/ 513751 w 1546688"/>
              <a:gd name="connsiteY2" fmla="*/ 736600 h 4635500"/>
              <a:gd name="connsiteX3" fmla="*/ 1326551 w 1546688"/>
              <a:gd name="connsiteY3" fmla="*/ 927100 h 4635500"/>
              <a:gd name="connsiteX4" fmla="*/ 1478951 w 1546688"/>
              <a:gd name="connsiteY4" fmla="*/ 1397000 h 4635500"/>
              <a:gd name="connsiteX5" fmla="*/ 704251 w 1546688"/>
              <a:gd name="connsiteY5" fmla="*/ 1701800 h 4635500"/>
              <a:gd name="connsiteX6" fmla="*/ 221651 w 1546688"/>
              <a:gd name="connsiteY6" fmla="*/ 1841500 h 4635500"/>
              <a:gd name="connsiteX7" fmla="*/ 18451 w 1546688"/>
              <a:gd name="connsiteY7" fmla="*/ 2082800 h 4635500"/>
              <a:gd name="connsiteX8" fmla="*/ 107351 w 1546688"/>
              <a:gd name="connsiteY8" fmla="*/ 2451100 h 4635500"/>
              <a:gd name="connsiteX9" fmla="*/ 551851 w 1546688"/>
              <a:gd name="connsiteY9" fmla="*/ 2578100 h 4635500"/>
              <a:gd name="connsiteX10" fmla="*/ 1097951 w 1546688"/>
              <a:gd name="connsiteY10" fmla="*/ 2692400 h 4635500"/>
              <a:gd name="connsiteX11" fmla="*/ 1517051 w 1546688"/>
              <a:gd name="connsiteY11" fmla="*/ 2908300 h 4635500"/>
              <a:gd name="connsiteX12" fmla="*/ 1466251 w 1546688"/>
              <a:gd name="connsiteY12" fmla="*/ 3149600 h 4635500"/>
              <a:gd name="connsiteX13" fmla="*/ 1097951 w 1546688"/>
              <a:gd name="connsiteY13" fmla="*/ 3594100 h 4635500"/>
              <a:gd name="connsiteX14" fmla="*/ 272451 w 1546688"/>
              <a:gd name="connsiteY14" fmla="*/ 3848100 h 4635500"/>
              <a:gd name="connsiteX15" fmla="*/ 56551 w 1546688"/>
              <a:gd name="connsiteY15" fmla="*/ 4089400 h 4635500"/>
              <a:gd name="connsiteX16" fmla="*/ 18451 w 1546688"/>
              <a:gd name="connsiteY16" fmla="*/ 4635500 h 4635500"/>
              <a:gd name="connsiteX0" fmla="*/ 38056 w 1546688"/>
              <a:gd name="connsiteY0" fmla="*/ 0 h 4643966"/>
              <a:gd name="connsiteX1" fmla="*/ 81951 w 1546688"/>
              <a:gd name="connsiteY1" fmla="*/ 541866 h 4643966"/>
              <a:gd name="connsiteX2" fmla="*/ 513751 w 1546688"/>
              <a:gd name="connsiteY2" fmla="*/ 745066 h 4643966"/>
              <a:gd name="connsiteX3" fmla="*/ 1326551 w 1546688"/>
              <a:gd name="connsiteY3" fmla="*/ 935566 h 4643966"/>
              <a:gd name="connsiteX4" fmla="*/ 1478951 w 1546688"/>
              <a:gd name="connsiteY4" fmla="*/ 1405466 h 4643966"/>
              <a:gd name="connsiteX5" fmla="*/ 704251 w 1546688"/>
              <a:gd name="connsiteY5" fmla="*/ 1710266 h 4643966"/>
              <a:gd name="connsiteX6" fmla="*/ 221651 w 1546688"/>
              <a:gd name="connsiteY6" fmla="*/ 1849966 h 4643966"/>
              <a:gd name="connsiteX7" fmla="*/ 18451 w 1546688"/>
              <a:gd name="connsiteY7" fmla="*/ 2091266 h 4643966"/>
              <a:gd name="connsiteX8" fmla="*/ 107351 w 1546688"/>
              <a:gd name="connsiteY8" fmla="*/ 2459566 h 4643966"/>
              <a:gd name="connsiteX9" fmla="*/ 551851 w 1546688"/>
              <a:gd name="connsiteY9" fmla="*/ 2586566 h 4643966"/>
              <a:gd name="connsiteX10" fmla="*/ 1097951 w 1546688"/>
              <a:gd name="connsiteY10" fmla="*/ 2700866 h 4643966"/>
              <a:gd name="connsiteX11" fmla="*/ 1517051 w 1546688"/>
              <a:gd name="connsiteY11" fmla="*/ 2916766 h 4643966"/>
              <a:gd name="connsiteX12" fmla="*/ 1466251 w 1546688"/>
              <a:gd name="connsiteY12" fmla="*/ 3158066 h 4643966"/>
              <a:gd name="connsiteX13" fmla="*/ 1097951 w 1546688"/>
              <a:gd name="connsiteY13" fmla="*/ 3602566 h 4643966"/>
              <a:gd name="connsiteX14" fmla="*/ 272451 w 1546688"/>
              <a:gd name="connsiteY14" fmla="*/ 3856566 h 4643966"/>
              <a:gd name="connsiteX15" fmla="*/ 56551 w 1546688"/>
              <a:gd name="connsiteY15" fmla="*/ 4097866 h 4643966"/>
              <a:gd name="connsiteX16" fmla="*/ 18451 w 1546688"/>
              <a:gd name="connsiteY16" fmla="*/ 4643966 h 4643966"/>
              <a:gd name="connsiteX0" fmla="*/ 38056 w 1546688"/>
              <a:gd name="connsiteY0" fmla="*/ 0 h 4643966"/>
              <a:gd name="connsiteX1" fmla="*/ 81951 w 1546688"/>
              <a:gd name="connsiteY1" fmla="*/ 541866 h 4643966"/>
              <a:gd name="connsiteX2" fmla="*/ 513751 w 1546688"/>
              <a:gd name="connsiteY2" fmla="*/ 745066 h 4643966"/>
              <a:gd name="connsiteX3" fmla="*/ 1326551 w 1546688"/>
              <a:gd name="connsiteY3" fmla="*/ 935566 h 4643966"/>
              <a:gd name="connsiteX4" fmla="*/ 1478951 w 1546688"/>
              <a:gd name="connsiteY4" fmla="*/ 1405466 h 4643966"/>
              <a:gd name="connsiteX5" fmla="*/ 704251 w 1546688"/>
              <a:gd name="connsiteY5" fmla="*/ 1710266 h 4643966"/>
              <a:gd name="connsiteX6" fmla="*/ 221651 w 1546688"/>
              <a:gd name="connsiteY6" fmla="*/ 1849966 h 4643966"/>
              <a:gd name="connsiteX7" fmla="*/ 18451 w 1546688"/>
              <a:gd name="connsiteY7" fmla="*/ 2091266 h 4643966"/>
              <a:gd name="connsiteX8" fmla="*/ 107351 w 1546688"/>
              <a:gd name="connsiteY8" fmla="*/ 2459566 h 4643966"/>
              <a:gd name="connsiteX9" fmla="*/ 551851 w 1546688"/>
              <a:gd name="connsiteY9" fmla="*/ 2586566 h 4643966"/>
              <a:gd name="connsiteX10" fmla="*/ 1097951 w 1546688"/>
              <a:gd name="connsiteY10" fmla="*/ 2700866 h 4643966"/>
              <a:gd name="connsiteX11" fmla="*/ 1517051 w 1546688"/>
              <a:gd name="connsiteY11" fmla="*/ 2916766 h 4643966"/>
              <a:gd name="connsiteX12" fmla="*/ 1466251 w 1546688"/>
              <a:gd name="connsiteY12" fmla="*/ 3158066 h 4643966"/>
              <a:gd name="connsiteX13" fmla="*/ 1097951 w 1546688"/>
              <a:gd name="connsiteY13" fmla="*/ 3602566 h 4643966"/>
              <a:gd name="connsiteX14" fmla="*/ 272451 w 1546688"/>
              <a:gd name="connsiteY14" fmla="*/ 3856566 h 4643966"/>
              <a:gd name="connsiteX15" fmla="*/ 56551 w 1546688"/>
              <a:gd name="connsiteY15" fmla="*/ 4097866 h 4643966"/>
              <a:gd name="connsiteX16" fmla="*/ 18451 w 1546688"/>
              <a:gd name="connsiteY16" fmla="*/ 4643966 h 4643966"/>
              <a:gd name="connsiteX0" fmla="*/ 38056 w 1546688"/>
              <a:gd name="connsiteY0" fmla="*/ 0 h 4643966"/>
              <a:gd name="connsiteX1" fmla="*/ 81951 w 1546688"/>
              <a:gd name="connsiteY1" fmla="*/ 541866 h 4643966"/>
              <a:gd name="connsiteX2" fmla="*/ 513751 w 1546688"/>
              <a:gd name="connsiteY2" fmla="*/ 745066 h 4643966"/>
              <a:gd name="connsiteX3" fmla="*/ 1379225 w 1546688"/>
              <a:gd name="connsiteY3" fmla="*/ 977899 h 4643966"/>
              <a:gd name="connsiteX4" fmla="*/ 1478951 w 1546688"/>
              <a:gd name="connsiteY4" fmla="*/ 1405466 h 4643966"/>
              <a:gd name="connsiteX5" fmla="*/ 704251 w 1546688"/>
              <a:gd name="connsiteY5" fmla="*/ 1710266 h 4643966"/>
              <a:gd name="connsiteX6" fmla="*/ 221651 w 1546688"/>
              <a:gd name="connsiteY6" fmla="*/ 1849966 h 4643966"/>
              <a:gd name="connsiteX7" fmla="*/ 18451 w 1546688"/>
              <a:gd name="connsiteY7" fmla="*/ 2091266 h 4643966"/>
              <a:gd name="connsiteX8" fmla="*/ 107351 w 1546688"/>
              <a:gd name="connsiteY8" fmla="*/ 2459566 h 4643966"/>
              <a:gd name="connsiteX9" fmla="*/ 551851 w 1546688"/>
              <a:gd name="connsiteY9" fmla="*/ 2586566 h 4643966"/>
              <a:gd name="connsiteX10" fmla="*/ 1097951 w 1546688"/>
              <a:gd name="connsiteY10" fmla="*/ 2700866 h 4643966"/>
              <a:gd name="connsiteX11" fmla="*/ 1517051 w 1546688"/>
              <a:gd name="connsiteY11" fmla="*/ 2916766 h 4643966"/>
              <a:gd name="connsiteX12" fmla="*/ 1466251 w 1546688"/>
              <a:gd name="connsiteY12" fmla="*/ 3158066 h 4643966"/>
              <a:gd name="connsiteX13" fmla="*/ 1097951 w 1546688"/>
              <a:gd name="connsiteY13" fmla="*/ 3602566 h 4643966"/>
              <a:gd name="connsiteX14" fmla="*/ 272451 w 1546688"/>
              <a:gd name="connsiteY14" fmla="*/ 3856566 h 4643966"/>
              <a:gd name="connsiteX15" fmla="*/ 56551 w 1546688"/>
              <a:gd name="connsiteY15" fmla="*/ 4097866 h 4643966"/>
              <a:gd name="connsiteX16" fmla="*/ 18451 w 1546688"/>
              <a:gd name="connsiteY16" fmla="*/ 4643966 h 4643966"/>
              <a:gd name="connsiteX0" fmla="*/ 38056 w 1571630"/>
              <a:gd name="connsiteY0" fmla="*/ 0 h 4643966"/>
              <a:gd name="connsiteX1" fmla="*/ 81951 w 1571630"/>
              <a:gd name="connsiteY1" fmla="*/ 541866 h 4643966"/>
              <a:gd name="connsiteX2" fmla="*/ 513751 w 1571630"/>
              <a:gd name="connsiteY2" fmla="*/ 745066 h 4643966"/>
              <a:gd name="connsiteX3" fmla="*/ 1379225 w 1571630"/>
              <a:gd name="connsiteY3" fmla="*/ 977899 h 4643966"/>
              <a:gd name="connsiteX4" fmla="*/ 1478951 w 1571630"/>
              <a:gd name="connsiteY4" fmla="*/ 1405466 h 4643966"/>
              <a:gd name="connsiteX5" fmla="*/ 704251 w 1571630"/>
              <a:gd name="connsiteY5" fmla="*/ 1710266 h 4643966"/>
              <a:gd name="connsiteX6" fmla="*/ 221651 w 1571630"/>
              <a:gd name="connsiteY6" fmla="*/ 1849966 h 4643966"/>
              <a:gd name="connsiteX7" fmla="*/ 18451 w 1571630"/>
              <a:gd name="connsiteY7" fmla="*/ 2091266 h 4643966"/>
              <a:gd name="connsiteX8" fmla="*/ 107351 w 1571630"/>
              <a:gd name="connsiteY8" fmla="*/ 2459566 h 4643966"/>
              <a:gd name="connsiteX9" fmla="*/ 551851 w 1571630"/>
              <a:gd name="connsiteY9" fmla="*/ 2586566 h 4643966"/>
              <a:gd name="connsiteX10" fmla="*/ 1097951 w 1571630"/>
              <a:gd name="connsiteY10" fmla="*/ 2700866 h 4643966"/>
              <a:gd name="connsiteX11" fmla="*/ 1517051 w 1571630"/>
              <a:gd name="connsiteY11" fmla="*/ 2916766 h 4643966"/>
              <a:gd name="connsiteX12" fmla="*/ 1466251 w 1571630"/>
              <a:gd name="connsiteY12" fmla="*/ 3158066 h 4643966"/>
              <a:gd name="connsiteX13" fmla="*/ 1097951 w 1571630"/>
              <a:gd name="connsiteY13" fmla="*/ 3602566 h 4643966"/>
              <a:gd name="connsiteX14" fmla="*/ 272451 w 1571630"/>
              <a:gd name="connsiteY14" fmla="*/ 3856566 h 4643966"/>
              <a:gd name="connsiteX15" fmla="*/ 56551 w 1571630"/>
              <a:gd name="connsiteY15" fmla="*/ 4097866 h 4643966"/>
              <a:gd name="connsiteX16" fmla="*/ 18451 w 1571630"/>
              <a:gd name="connsiteY16" fmla="*/ 4643966 h 4643966"/>
              <a:gd name="connsiteX0" fmla="*/ 38056 w 1571630"/>
              <a:gd name="connsiteY0" fmla="*/ 0 h 4643966"/>
              <a:gd name="connsiteX1" fmla="*/ 81951 w 1571630"/>
              <a:gd name="connsiteY1" fmla="*/ 541866 h 4643966"/>
              <a:gd name="connsiteX2" fmla="*/ 513751 w 1571630"/>
              <a:gd name="connsiteY2" fmla="*/ 745066 h 4643966"/>
              <a:gd name="connsiteX3" fmla="*/ 1379225 w 1571630"/>
              <a:gd name="connsiteY3" fmla="*/ 977899 h 4643966"/>
              <a:gd name="connsiteX4" fmla="*/ 1478951 w 1571630"/>
              <a:gd name="connsiteY4" fmla="*/ 1405466 h 4643966"/>
              <a:gd name="connsiteX5" fmla="*/ 704251 w 1571630"/>
              <a:gd name="connsiteY5" fmla="*/ 1710266 h 4643966"/>
              <a:gd name="connsiteX6" fmla="*/ 221651 w 1571630"/>
              <a:gd name="connsiteY6" fmla="*/ 1849966 h 4643966"/>
              <a:gd name="connsiteX7" fmla="*/ 18451 w 1571630"/>
              <a:gd name="connsiteY7" fmla="*/ 2091266 h 4643966"/>
              <a:gd name="connsiteX8" fmla="*/ 107351 w 1571630"/>
              <a:gd name="connsiteY8" fmla="*/ 2459566 h 4643966"/>
              <a:gd name="connsiteX9" fmla="*/ 551851 w 1571630"/>
              <a:gd name="connsiteY9" fmla="*/ 2586566 h 4643966"/>
              <a:gd name="connsiteX10" fmla="*/ 1097951 w 1571630"/>
              <a:gd name="connsiteY10" fmla="*/ 2700866 h 4643966"/>
              <a:gd name="connsiteX11" fmla="*/ 1517051 w 1571630"/>
              <a:gd name="connsiteY11" fmla="*/ 2916766 h 4643966"/>
              <a:gd name="connsiteX12" fmla="*/ 1466251 w 1571630"/>
              <a:gd name="connsiteY12" fmla="*/ 3158066 h 4643966"/>
              <a:gd name="connsiteX13" fmla="*/ 1097951 w 1571630"/>
              <a:gd name="connsiteY13" fmla="*/ 3602566 h 4643966"/>
              <a:gd name="connsiteX14" fmla="*/ 272451 w 1571630"/>
              <a:gd name="connsiteY14" fmla="*/ 3856566 h 4643966"/>
              <a:gd name="connsiteX15" fmla="*/ 56551 w 1571630"/>
              <a:gd name="connsiteY15" fmla="*/ 4097866 h 4643966"/>
              <a:gd name="connsiteX16" fmla="*/ 18451 w 1571630"/>
              <a:gd name="connsiteY16" fmla="*/ 4643966 h 4643966"/>
              <a:gd name="connsiteX0" fmla="*/ 38056 w 1571630"/>
              <a:gd name="connsiteY0" fmla="*/ 0 h 4643966"/>
              <a:gd name="connsiteX1" fmla="*/ 81951 w 1571630"/>
              <a:gd name="connsiteY1" fmla="*/ 541866 h 4643966"/>
              <a:gd name="connsiteX2" fmla="*/ 513751 w 1571630"/>
              <a:gd name="connsiteY2" fmla="*/ 745066 h 4643966"/>
              <a:gd name="connsiteX3" fmla="*/ 1379225 w 1571630"/>
              <a:gd name="connsiteY3" fmla="*/ 977899 h 4643966"/>
              <a:gd name="connsiteX4" fmla="*/ 1478951 w 1571630"/>
              <a:gd name="connsiteY4" fmla="*/ 1405466 h 4643966"/>
              <a:gd name="connsiteX5" fmla="*/ 704251 w 1571630"/>
              <a:gd name="connsiteY5" fmla="*/ 1710266 h 4643966"/>
              <a:gd name="connsiteX6" fmla="*/ 221651 w 1571630"/>
              <a:gd name="connsiteY6" fmla="*/ 1849966 h 4643966"/>
              <a:gd name="connsiteX7" fmla="*/ 9671 w 1571630"/>
              <a:gd name="connsiteY7" fmla="*/ 2167466 h 4643966"/>
              <a:gd name="connsiteX8" fmla="*/ 107351 w 1571630"/>
              <a:gd name="connsiteY8" fmla="*/ 2459566 h 4643966"/>
              <a:gd name="connsiteX9" fmla="*/ 551851 w 1571630"/>
              <a:gd name="connsiteY9" fmla="*/ 2586566 h 4643966"/>
              <a:gd name="connsiteX10" fmla="*/ 1097951 w 1571630"/>
              <a:gd name="connsiteY10" fmla="*/ 2700866 h 4643966"/>
              <a:gd name="connsiteX11" fmla="*/ 1517051 w 1571630"/>
              <a:gd name="connsiteY11" fmla="*/ 2916766 h 4643966"/>
              <a:gd name="connsiteX12" fmla="*/ 1466251 w 1571630"/>
              <a:gd name="connsiteY12" fmla="*/ 3158066 h 4643966"/>
              <a:gd name="connsiteX13" fmla="*/ 1097951 w 1571630"/>
              <a:gd name="connsiteY13" fmla="*/ 3602566 h 4643966"/>
              <a:gd name="connsiteX14" fmla="*/ 272451 w 1571630"/>
              <a:gd name="connsiteY14" fmla="*/ 3856566 h 4643966"/>
              <a:gd name="connsiteX15" fmla="*/ 56551 w 1571630"/>
              <a:gd name="connsiteY15" fmla="*/ 4097866 h 4643966"/>
              <a:gd name="connsiteX16" fmla="*/ 18451 w 1571630"/>
              <a:gd name="connsiteY16" fmla="*/ 4643966 h 4643966"/>
              <a:gd name="connsiteX0" fmla="*/ 38056 w 1571630"/>
              <a:gd name="connsiteY0" fmla="*/ 0 h 4643966"/>
              <a:gd name="connsiteX1" fmla="*/ 81951 w 1571630"/>
              <a:gd name="connsiteY1" fmla="*/ 541866 h 4643966"/>
              <a:gd name="connsiteX2" fmla="*/ 513751 w 1571630"/>
              <a:gd name="connsiteY2" fmla="*/ 745066 h 4643966"/>
              <a:gd name="connsiteX3" fmla="*/ 1379225 w 1571630"/>
              <a:gd name="connsiteY3" fmla="*/ 977899 h 4643966"/>
              <a:gd name="connsiteX4" fmla="*/ 1478951 w 1571630"/>
              <a:gd name="connsiteY4" fmla="*/ 1405466 h 4643966"/>
              <a:gd name="connsiteX5" fmla="*/ 704251 w 1571630"/>
              <a:gd name="connsiteY5" fmla="*/ 1710266 h 4643966"/>
              <a:gd name="connsiteX6" fmla="*/ 221651 w 1571630"/>
              <a:gd name="connsiteY6" fmla="*/ 1849966 h 4643966"/>
              <a:gd name="connsiteX7" fmla="*/ 9671 w 1571630"/>
              <a:gd name="connsiteY7" fmla="*/ 2167466 h 4643966"/>
              <a:gd name="connsiteX8" fmla="*/ 107351 w 1571630"/>
              <a:gd name="connsiteY8" fmla="*/ 2459566 h 4643966"/>
              <a:gd name="connsiteX9" fmla="*/ 551851 w 1571630"/>
              <a:gd name="connsiteY9" fmla="*/ 2586566 h 4643966"/>
              <a:gd name="connsiteX10" fmla="*/ 1097951 w 1571630"/>
              <a:gd name="connsiteY10" fmla="*/ 2700866 h 4643966"/>
              <a:gd name="connsiteX11" fmla="*/ 1517051 w 1571630"/>
              <a:gd name="connsiteY11" fmla="*/ 2916766 h 4643966"/>
              <a:gd name="connsiteX12" fmla="*/ 1466251 w 1571630"/>
              <a:gd name="connsiteY12" fmla="*/ 3158066 h 4643966"/>
              <a:gd name="connsiteX13" fmla="*/ 1097951 w 1571630"/>
              <a:gd name="connsiteY13" fmla="*/ 3602566 h 4643966"/>
              <a:gd name="connsiteX14" fmla="*/ 272451 w 1571630"/>
              <a:gd name="connsiteY14" fmla="*/ 3856566 h 4643966"/>
              <a:gd name="connsiteX15" fmla="*/ 56551 w 1571630"/>
              <a:gd name="connsiteY15" fmla="*/ 4097866 h 4643966"/>
              <a:gd name="connsiteX16" fmla="*/ 18451 w 1571630"/>
              <a:gd name="connsiteY16" fmla="*/ 4643966 h 4643966"/>
              <a:gd name="connsiteX0" fmla="*/ 38056 w 1575683"/>
              <a:gd name="connsiteY0" fmla="*/ 0 h 4643966"/>
              <a:gd name="connsiteX1" fmla="*/ 81951 w 1575683"/>
              <a:gd name="connsiteY1" fmla="*/ 541866 h 4643966"/>
              <a:gd name="connsiteX2" fmla="*/ 513751 w 1575683"/>
              <a:gd name="connsiteY2" fmla="*/ 745066 h 4643966"/>
              <a:gd name="connsiteX3" fmla="*/ 1379225 w 1575683"/>
              <a:gd name="connsiteY3" fmla="*/ 977899 h 4643966"/>
              <a:gd name="connsiteX4" fmla="*/ 1478951 w 1575683"/>
              <a:gd name="connsiteY4" fmla="*/ 1405466 h 4643966"/>
              <a:gd name="connsiteX5" fmla="*/ 704251 w 1575683"/>
              <a:gd name="connsiteY5" fmla="*/ 1710266 h 4643966"/>
              <a:gd name="connsiteX6" fmla="*/ 221651 w 1575683"/>
              <a:gd name="connsiteY6" fmla="*/ 1849966 h 4643966"/>
              <a:gd name="connsiteX7" fmla="*/ 9671 w 1575683"/>
              <a:gd name="connsiteY7" fmla="*/ 2167466 h 4643966"/>
              <a:gd name="connsiteX8" fmla="*/ 107351 w 1575683"/>
              <a:gd name="connsiteY8" fmla="*/ 2459566 h 4643966"/>
              <a:gd name="connsiteX9" fmla="*/ 551851 w 1575683"/>
              <a:gd name="connsiteY9" fmla="*/ 2586566 h 4643966"/>
              <a:gd name="connsiteX10" fmla="*/ 1097951 w 1575683"/>
              <a:gd name="connsiteY10" fmla="*/ 2700866 h 4643966"/>
              <a:gd name="connsiteX11" fmla="*/ 1517051 w 1575683"/>
              <a:gd name="connsiteY11" fmla="*/ 2916766 h 4643966"/>
              <a:gd name="connsiteX12" fmla="*/ 1527705 w 1575683"/>
              <a:gd name="connsiteY12" fmla="*/ 3369733 h 4643966"/>
              <a:gd name="connsiteX13" fmla="*/ 1097951 w 1575683"/>
              <a:gd name="connsiteY13" fmla="*/ 3602566 h 4643966"/>
              <a:gd name="connsiteX14" fmla="*/ 272451 w 1575683"/>
              <a:gd name="connsiteY14" fmla="*/ 3856566 h 4643966"/>
              <a:gd name="connsiteX15" fmla="*/ 56551 w 1575683"/>
              <a:gd name="connsiteY15" fmla="*/ 4097866 h 4643966"/>
              <a:gd name="connsiteX16" fmla="*/ 18451 w 1575683"/>
              <a:gd name="connsiteY16" fmla="*/ 4643966 h 4643966"/>
              <a:gd name="connsiteX0" fmla="*/ 38056 w 1575683"/>
              <a:gd name="connsiteY0" fmla="*/ 0 h 4643966"/>
              <a:gd name="connsiteX1" fmla="*/ 81951 w 1575683"/>
              <a:gd name="connsiteY1" fmla="*/ 541866 h 4643966"/>
              <a:gd name="connsiteX2" fmla="*/ 513751 w 1575683"/>
              <a:gd name="connsiteY2" fmla="*/ 745066 h 4643966"/>
              <a:gd name="connsiteX3" fmla="*/ 1379225 w 1575683"/>
              <a:gd name="connsiteY3" fmla="*/ 977899 h 4643966"/>
              <a:gd name="connsiteX4" fmla="*/ 1478951 w 1575683"/>
              <a:gd name="connsiteY4" fmla="*/ 1405466 h 4643966"/>
              <a:gd name="connsiteX5" fmla="*/ 704251 w 1575683"/>
              <a:gd name="connsiteY5" fmla="*/ 1710266 h 4643966"/>
              <a:gd name="connsiteX6" fmla="*/ 221651 w 1575683"/>
              <a:gd name="connsiteY6" fmla="*/ 1849966 h 4643966"/>
              <a:gd name="connsiteX7" fmla="*/ 9671 w 1575683"/>
              <a:gd name="connsiteY7" fmla="*/ 2167466 h 4643966"/>
              <a:gd name="connsiteX8" fmla="*/ 107351 w 1575683"/>
              <a:gd name="connsiteY8" fmla="*/ 2459566 h 4643966"/>
              <a:gd name="connsiteX9" fmla="*/ 551851 w 1575683"/>
              <a:gd name="connsiteY9" fmla="*/ 2586566 h 4643966"/>
              <a:gd name="connsiteX10" fmla="*/ 1097951 w 1575683"/>
              <a:gd name="connsiteY10" fmla="*/ 2700866 h 4643966"/>
              <a:gd name="connsiteX11" fmla="*/ 1517051 w 1575683"/>
              <a:gd name="connsiteY11" fmla="*/ 2916766 h 4643966"/>
              <a:gd name="connsiteX12" fmla="*/ 1527705 w 1575683"/>
              <a:gd name="connsiteY12" fmla="*/ 3369733 h 4643966"/>
              <a:gd name="connsiteX13" fmla="*/ 1097951 w 1575683"/>
              <a:gd name="connsiteY13" fmla="*/ 3602566 h 4643966"/>
              <a:gd name="connsiteX14" fmla="*/ 193439 w 1575683"/>
              <a:gd name="connsiteY14" fmla="*/ 3754966 h 4643966"/>
              <a:gd name="connsiteX15" fmla="*/ 56551 w 1575683"/>
              <a:gd name="connsiteY15" fmla="*/ 4097866 h 4643966"/>
              <a:gd name="connsiteX16" fmla="*/ 18451 w 1575683"/>
              <a:gd name="connsiteY16" fmla="*/ 4643966 h 4643966"/>
              <a:gd name="connsiteX0" fmla="*/ 46078 w 1583705"/>
              <a:gd name="connsiteY0" fmla="*/ 0 h 4643966"/>
              <a:gd name="connsiteX1" fmla="*/ 89973 w 1583705"/>
              <a:gd name="connsiteY1" fmla="*/ 541866 h 4643966"/>
              <a:gd name="connsiteX2" fmla="*/ 521773 w 1583705"/>
              <a:gd name="connsiteY2" fmla="*/ 745066 h 4643966"/>
              <a:gd name="connsiteX3" fmla="*/ 1387247 w 1583705"/>
              <a:gd name="connsiteY3" fmla="*/ 977899 h 4643966"/>
              <a:gd name="connsiteX4" fmla="*/ 1486973 w 1583705"/>
              <a:gd name="connsiteY4" fmla="*/ 1405466 h 4643966"/>
              <a:gd name="connsiteX5" fmla="*/ 712273 w 1583705"/>
              <a:gd name="connsiteY5" fmla="*/ 1710266 h 4643966"/>
              <a:gd name="connsiteX6" fmla="*/ 229673 w 1583705"/>
              <a:gd name="connsiteY6" fmla="*/ 1849966 h 4643966"/>
              <a:gd name="connsiteX7" fmla="*/ 17693 w 1583705"/>
              <a:gd name="connsiteY7" fmla="*/ 2167466 h 4643966"/>
              <a:gd name="connsiteX8" fmla="*/ 115373 w 1583705"/>
              <a:gd name="connsiteY8" fmla="*/ 2459566 h 4643966"/>
              <a:gd name="connsiteX9" fmla="*/ 559873 w 1583705"/>
              <a:gd name="connsiteY9" fmla="*/ 2586566 h 4643966"/>
              <a:gd name="connsiteX10" fmla="*/ 1105973 w 1583705"/>
              <a:gd name="connsiteY10" fmla="*/ 2700866 h 4643966"/>
              <a:gd name="connsiteX11" fmla="*/ 1525073 w 1583705"/>
              <a:gd name="connsiteY11" fmla="*/ 2916766 h 4643966"/>
              <a:gd name="connsiteX12" fmla="*/ 1535727 w 1583705"/>
              <a:gd name="connsiteY12" fmla="*/ 3369733 h 4643966"/>
              <a:gd name="connsiteX13" fmla="*/ 1105973 w 1583705"/>
              <a:gd name="connsiteY13" fmla="*/ 3602566 h 4643966"/>
              <a:gd name="connsiteX14" fmla="*/ 201461 w 1583705"/>
              <a:gd name="connsiteY14" fmla="*/ 3754966 h 4643966"/>
              <a:gd name="connsiteX15" fmla="*/ 38236 w 1583705"/>
              <a:gd name="connsiteY15" fmla="*/ 4250266 h 4643966"/>
              <a:gd name="connsiteX16" fmla="*/ 26473 w 1583705"/>
              <a:gd name="connsiteY16" fmla="*/ 4643966 h 4643966"/>
              <a:gd name="connsiteX0" fmla="*/ 46078 w 1583705"/>
              <a:gd name="connsiteY0" fmla="*/ 0 h 4643966"/>
              <a:gd name="connsiteX1" fmla="*/ 89973 w 1583705"/>
              <a:gd name="connsiteY1" fmla="*/ 541866 h 4643966"/>
              <a:gd name="connsiteX2" fmla="*/ 521773 w 1583705"/>
              <a:gd name="connsiteY2" fmla="*/ 745066 h 4643966"/>
              <a:gd name="connsiteX3" fmla="*/ 1387247 w 1583705"/>
              <a:gd name="connsiteY3" fmla="*/ 977899 h 4643966"/>
              <a:gd name="connsiteX4" fmla="*/ 1486973 w 1583705"/>
              <a:gd name="connsiteY4" fmla="*/ 1405466 h 4643966"/>
              <a:gd name="connsiteX5" fmla="*/ 712273 w 1583705"/>
              <a:gd name="connsiteY5" fmla="*/ 1710266 h 4643966"/>
              <a:gd name="connsiteX6" fmla="*/ 229673 w 1583705"/>
              <a:gd name="connsiteY6" fmla="*/ 1849966 h 4643966"/>
              <a:gd name="connsiteX7" fmla="*/ 17693 w 1583705"/>
              <a:gd name="connsiteY7" fmla="*/ 2167466 h 4643966"/>
              <a:gd name="connsiteX8" fmla="*/ 115373 w 1583705"/>
              <a:gd name="connsiteY8" fmla="*/ 2459566 h 4643966"/>
              <a:gd name="connsiteX9" fmla="*/ 559873 w 1583705"/>
              <a:gd name="connsiteY9" fmla="*/ 2586566 h 4643966"/>
              <a:gd name="connsiteX10" fmla="*/ 1105973 w 1583705"/>
              <a:gd name="connsiteY10" fmla="*/ 2700866 h 4643966"/>
              <a:gd name="connsiteX11" fmla="*/ 1525073 w 1583705"/>
              <a:gd name="connsiteY11" fmla="*/ 2916766 h 4643966"/>
              <a:gd name="connsiteX12" fmla="*/ 1535727 w 1583705"/>
              <a:gd name="connsiteY12" fmla="*/ 3369733 h 4643966"/>
              <a:gd name="connsiteX13" fmla="*/ 1105973 w 1583705"/>
              <a:gd name="connsiteY13" fmla="*/ 3602566 h 4643966"/>
              <a:gd name="connsiteX14" fmla="*/ 201461 w 1583705"/>
              <a:gd name="connsiteY14" fmla="*/ 3754966 h 4643966"/>
              <a:gd name="connsiteX15" fmla="*/ 38236 w 1583705"/>
              <a:gd name="connsiteY15" fmla="*/ 4250266 h 4643966"/>
              <a:gd name="connsiteX16" fmla="*/ 26473 w 1583705"/>
              <a:gd name="connsiteY16" fmla="*/ 4643966 h 4643966"/>
              <a:gd name="connsiteX0" fmla="*/ 157124 w 1694751"/>
              <a:gd name="connsiteY0" fmla="*/ 0 h 4643966"/>
              <a:gd name="connsiteX1" fmla="*/ 201019 w 1694751"/>
              <a:gd name="connsiteY1" fmla="*/ 541866 h 4643966"/>
              <a:gd name="connsiteX2" fmla="*/ 632819 w 1694751"/>
              <a:gd name="connsiteY2" fmla="*/ 745066 h 4643966"/>
              <a:gd name="connsiteX3" fmla="*/ 1498293 w 1694751"/>
              <a:gd name="connsiteY3" fmla="*/ 977899 h 4643966"/>
              <a:gd name="connsiteX4" fmla="*/ 1598019 w 1694751"/>
              <a:gd name="connsiteY4" fmla="*/ 1405466 h 4643966"/>
              <a:gd name="connsiteX5" fmla="*/ 823319 w 1694751"/>
              <a:gd name="connsiteY5" fmla="*/ 1710266 h 4643966"/>
              <a:gd name="connsiteX6" fmla="*/ 340719 w 1694751"/>
              <a:gd name="connsiteY6" fmla="*/ 1849966 h 4643966"/>
              <a:gd name="connsiteX7" fmla="*/ 128739 w 1694751"/>
              <a:gd name="connsiteY7" fmla="*/ 2167466 h 4643966"/>
              <a:gd name="connsiteX8" fmla="*/ 226419 w 1694751"/>
              <a:gd name="connsiteY8" fmla="*/ 2459566 h 4643966"/>
              <a:gd name="connsiteX9" fmla="*/ 670919 w 1694751"/>
              <a:gd name="connsiteY9" fmla="*/ 2586566 h 4643966"/>
              <a:gd name="connsiteX10" fmla="*/ 1217019 w 1694751"/>
              <a:gd name="connsiteY10" fmla="*/ 2700866 h 4643966"/>
              <a:gd name="connsiteX11" fmla="*/ 1636119 w 1694751"/>
              <a:gd name="connsiteY11" fmla="*/ 2916766 h 4643966"/>
              <a:gd name="connsiteX12" fmla="*/ 1646773 w 1694751"/>
              <a:gd name="connsiteY12" fmla="*/ 3369733 h 4643966"/>
              <a:gd name="connsiteX13" fmla="*/ 1217019 w 1694751"/>
              <a:gd name="connsiteY13" fmla="*/ 3602566 h 4643966"/>
              <a:gd name="connsiteX14" fmla="*/ 312507 w 1694751"/>
              <a:gd name="connsiteY14" fmla="*/ 3754966 h 4643966"/>
              <a:gd name="connsiteX15" fmla="*/ 149282 w 1694751"/>
              <a:gd name="connsiteY15" fmla="*/ 4250266 h 4643966"/>
              <a:gd name="connsiteX16" fmla="*/ 137519 w 1694751"/>
              <a:gd name="connsiteY16" fmla="*/ 4643966 h 4643966"/>
              <a:gd name="connsiteX0" fmla="*/ 157124 w 1694751"/>
              <a:gd name="connsiteY0" fmla="*/ 0 h 4643966"/>
              <a:gd name="connsiteX1" fmla="*/ 201019 w 1694751"/>
              <a:gd name="connsiteY1" fmla="*/ 541866 h 4643966"/>
              <a:gd name="connsiteX2" fmla="*/ 632819 w 1694751"/>
              <a:gd name="connsiteY2" fmla="*/ 745066 h 4643966"/>
              <a:gd name="connsiteX3" fmla="*/ 1498293 w 1694751"/>
              <a:gd name="connsiteY3" fmla="*/ 977899 h 4643966"/>
              <a:gd name="connsiteX4" fmla="*/ 1598019 w 1694751"/>
              <a:gd name="connsiteY4" fmla="*/ 1405466 h 4643966"/>
              <a:gd name="connsiteX5" fmla="*/ 823319 w 1694751"/>
              <a:gd name="connsiteY5" fmla="*/ 1710266 h 4643966"/>
              <a:gd name="connsiteX6" fmla="*/ 340719 w 1694751"/>
              <a:gd name="connsiteY6" fmla="*/ 1849966 h 4643966"/>
              <a:gd name="connsiteX7" fmla="*/ 40949 w 1694751"/>
              <a:gd name="connsiteY7" fmla="*/ 2184399 h 4643966"/>
              <a:gd name="connsiteX8" fmla="*/ 226419 w 1694751"/>
              <a:gd name="connsiteY8" fmla="*/ 2459566 h 4643966"/>
              <a:gd name="connsiteX9" fmla="*/ 670919 w 1694751"/>
              <a:gd name="connsiteY9" fmla="*/ 2586566 h 4643966"/>
              <a:gd name="connsiteX10" fmla="*/ 1217019 w 1694751"/>
              <a:gd name="connsiteY10" fmla="*/ 2700866 h 4643966"/>
              <a:gd name="connsiteX11" fmla="*/ 1636119 w 1694751"/>
              <a:gd name="connsiteY11" fmla="*/ 2916766 h 4643966"/>
              <a:gd name="connsiteX12" fmla="*/ 1646773 w 1694751"/>
              <a:gd name="connsiteY12" fmla="*/ 3369733 h 4643966"/>
              <a:gd name="connsiteX13" fmla="*/ 1217019 w 1694751"/>
              <a:gd name="connsiteY13" fmla="*/ 3602566 h 4643966"/>
              <a:gd name="connsiteX14" fmla="*/ 312507 w 1694751"/>
              <a:gd name="connsiteY14" fmla="*/ 3754966 h 4643966"/>
              <a:gd name="connsiteX15" fmla="*/ 149282 w 1694751"/>
              <a:gd name="connsiteY15" fmla="*/ 4250266 h 4643966"/>
              <a:gd name="connsiteX16" fmla="*/ 137519 w 1694751"/>
              <a:gd name="connsiteY16" fmla="*/ 4643966 h 4643966"/>
              <a:gd name="connsiteX0" fmla="*/ 157124 w 1694751"/>
              <a:gd name="connsiteY0" fmla="*/ 0 h 4643966"/>
              <a:gd name="connsiteX1" fmla="*/ 201019 w 1694751"/>
              <a:gd name="connsiteY1" fmla="*/ 541866 h 4643966"/>
              <a:gd name="connsiteX2" fmla="*/ 632819 w 1694751"/>
              <a:gd name="connsiteY2" fmla="*/ 745066 h 4643966"/>
              <a:gd name="connsiteX3" fmla="*/ 1498293 w 1694751"/>
              <a:gd name="connsiteY3" fmla="*/ 977899 h 4643966"/>
              <a:gd name="connsiteX4" fmla="*/ 1598019 w 1694751"/>
              <a:gd name="connsiteY4" fmla="*/ 1405466 h 4643966"/>
              <a:gd name="connsiteX5" fmla="*/ 823319 w 1694751"/>
              <a:gd name="connsiteY5" fmla="*/ 1710266 h 4643966"/>
              <a:gd name="connsiteX6" fmla="*/ 367056 w 1694751"/>
              <a:gd name="connsiteY6" fmla="*/ 1892299 h 4643966"/>
              <a:gd name="connsiteX7" fmla="*/ 40949 w 1694751"/>
              <a:gd name="connsiteY7" fmla="*/ 2184399 h 4643966"/>
              <a:gd name="connsiteX8" fmla="*/ 226419 w 1694751"/>
              <a:gd name="connsiteY8" fmla="*/ 2459566 h 4643966"/>
              <a:gd name="connsiteX9" fmla="*/ 670919 w 1694751"/>
              <a:gd name="connsiteY9" fmla="*/ 2586566 h 4643966"/>
              <a:gd name="connsiteX10" fmla="*/ 1217019 w 1694751"/>
              <a:gd name="connsiteY10" fmla="*/ 2700866 h 4643966"/>
              <a:gd name="connsiteX11" fmla="*/ 1636119 w 1694751"/>
              <a:gd name="connsiteY11" fmla="*/ 2916766 h 4643966"/>
              <a:gd name="connsiteX12" fmla="*/ 1646773 w 1694751"/>
              <a:gd name="connsiteY12" fmla="*/ 3369733 h 4643966"/>
              <a:gd name="connsiteX13" fmla="*/ 1217019 w 1694751"/>
              <a:gd name="connsiteY13" fmla="*/ 3602566 h 4643966"/>
              <a:gd name="connsiteX14" fmla="*/ 312507 w 1694751"/>
              <a:gd name="connsiteY14" fmla="*/ 3754966 h 4643966"/>
              <a:gd name="connsiteX15" fmla="*/ 149282 w 1694751"/>
              <a:gd name="connsiteY15" fmla="*/ 4250266 h 4643966"/>
              <a:gd name="connsiteX16" fmla="*/ 137519 w 1694751"/>
              <a:gd name="connsiteY16" fmla="*/ 4643966 h 4643966"/>
              <a:gd name="connsiteX0" fmla="*/ 157124 w 1690698"/>
              <a:gd name="connsiteY0" fmla="*/ 0 h 4643966"/>
              <a:gd name="connsiteX1" fmla="*/ 201019 w 1690698"/>
              <a:gd name="connsiteY1" fmla="*/ 541866 h 4643966"/>
              <a:gd name="connsiteX2" fmla="*/ 632819 w 1690698"/>
              <a:gd name="connsiteY2" fmla="*/ 745066 h 4643966"/>
              <a:gd name="connsiteX3" fmla="*/ 1498293 w 1690698"/>
              <a:gd name="connsiteY3" fmla="*/ 977899 h 4643966"/>
              <a:gd name="connsiteX4" fmla="*/ 1598019 w 1690698"/>
              <a:gd name="connsiteY4" fmla="*/ 1405466 h 4643966"/>
              <a:gd name="connsiteX5" fmla="*/ 823319 w 1690698"/>
              <a:gd name="connsiteY5" fmla="*/ 1710266 h 4643966"/>
              <a:gd name="connsiteX6" fmla="*/ 367056 w 1690698"/>
              <a:gd name="connsiteY6" fmla="*/ 1892299 h 4643966"/>
              <a:gd name="connsiteX7" fmla="*/ 40949 w 1690698"/>
              <a:gd name="connsiteY7" fmla="*/ 2184399 h 4643966"/>
              <a:gd name="connsiteX8" fmla="*/ 226419 w 1690698"/>
              <a:gd name="connsiteY8" fmla="*/ 2459566 h 4643966"/>
              <a:gd name="connsiteX9" fmla="*/ 670919 w 1690698"/>
              <a:gd name="connsiteY9" fmla="*/ 2586566 h 4643966"/>
              <a:gd name="connsiteX10" fmla="*/ 1392599 w 1690698"/>
              <a:gd name="connsiteY10" fmla="*/ 2650066 h 4643966"/>
              <a:gd name="connsiteX11" fmla="*/ 1636119 w 1690698"/>
              <a:gd name="connsiteY11" fmla="*/ 2916766 h 4643966"/>
              <a:gd name="connsiteX12" fmla="*/ 1646773 w 1690698"/>
              <a:gd name="connsiteY12" fmla="*/ 3369733 h 4643966"/>
              <a:gd name="connsiteX13" fmla="*/ 1217019 w 1690698"/>
              <a:gd name="connsiteY13" fmla="*/ 3602566 h 4643966"/>
              <a:gd name="connsiteX14" fmla="*/ 312507 w 1690698"/>
              <a:gd name="connsiteY14" fmla="*/ 3754966 h 4643966"/>
              <a:gd name="connsiteX15" fmla="*/ 149282 w 1690698"/>
              <a:gd name="connsiteY15" fmla="*/ 4250266 h 4643966"/>
              <a:gd name="connsiteX16" fmla="*/ 137519 w 1690698"/>
              <a:gd name="connsiteY16" fmla="*/ 4643966 h 4643966"/>
              <a:gd name="connsiteX0" fmla="*/ 157124 w 1690698"/>
              <a:gd name="connsiteY0" fmla="*/ 0 h 4643966"/>
              <a:gd name="connsiteX1" fmla="*/ 201019 w 1690698"/>
              <a:gd name="connsiteY1" fmla="*/ 541866 h 4643966"/>
              <a:gd name="connsiteX2" fmla="*/ 632819 w 1690698"/>
              <a:gd name="connsiteY2" fmla="*/ 745066 h 4643966"/>
              <a:gd name="connsiteX3" fmla="*/ 1498293 w 1690698"/>
              <a:gd name="connsiteY3" fmla="*/ 977899 h 4643966"/>
              <a:gd name="connsiteX4" fmla="*/ 1598019 w 1690698"/>
              <a:gd name="connsiteY4" fmla="*/ 1405466 h 4643966"/>
              <a:gd name="connsiteX5" fmla="*/ 823319 w 1690698"/>
              <a:gd name="connsiteY5" fmla="*/ 1710266 h 4643966"/>
              <a:gd name="connsiteX6" fmla="*/ 367056 w 1690698"/>
              <a:gd name="connsiteY6" fmla="*/ 1892299 h 4643966"/>
              <a:gd name="connsiteX7" fmla="*/ 40949 w 1690698"/>
              <a:gd name="connsiteY7" fmla="*/ 2184399 h 4643966"/>
              <a:gd name="connsiteX8" fmla="*/ 129850 w 1690698"/>
              <a:gd name="connsiteY8" fmla="*/ 2611966 h 4643966"/>
              <a:gd name="connsiteX9" fmla="*/ 670919 w 1690698"/>
              <a:gd name="connsiteY9" fmla="*/ 2586566 h 4643966"/>
              <a:gd name="connsiteX10" fmla="*/ 1392599 w 1690698"/>
              <a:gd name="connsiteY10" fmla="*/ 2650066 h 4643966"/>
              <a:gd name="connsiteX11" fmla="*/ 1636119 w 1690698"/>
              <a:gd name="connsiteY11" fmla="*/ 2916766 h 4643966"/>
              <a:gd name="connsiteX12" fmla="*/ 1646773 w 1690698"/>
              <a:gd name="connsiteY12" fmla="*/ 3369733 h 4643966"/>
              <a:gd name="connsiteX13" fmla="*/ 1217019 w 1690698"/>
              <a:gd name="connsiteY13" fmla="*/ 3602566 h 4643966"/>
              <a:gd name="connsiteX14" fmla="*/ 312507 w 1690698"/>
              <a:gd name="connsiteY14" fmla="*/ 3754966 h 4643966"/>
              <a:gd name="connsiteX15" fmla="*/ 149282 w 1690698"/>
              <a:gd name="connsiteY15" fmla="*/ 4250266 h 4643966"/>
              <a:gd name="connsiteX16" fmla="*/ 137519 w 1690698"/>
              <a:gd name="connsiteY16" fmla="*/ 4643966 h 4643966"/>
              <a:gd name="connsiteX0" fmla="*/ 157124 w 1690698"/>
              <a:gd name="connsiteY0" fmla="*/ 0 h 4643966"/>
              <a:gd name="connsiteX1" fmla="*/ 201019 w 1690698"/>
              <a:gd name="connsiteY1" fmla="*/ 541866 h 4643966"/>
              <a:gd name="connsiteX2" fmla="*/ 632819 w 1690698"/>
              <a:gd name="connsiteY2" fmla="*/ 745066 h 4643966"/>
              <a:gd name="connsiteX3" fmla="*/ 1498293 w 1690698"/>
              <a:gd name="connsiteY3" fmla="*/ 977899 h 4643966"/>
              <a:gd name="connsiteX4" fmla="*/ 1598019 w 1690698"/>
              <a:gd name="connsiteY4" fmla="*/ 1405466 h 4643966"/>
              <a:gd name="connsiteX5" fmla="*/ 823319 w 1690698"/>
              <a:gd name="connsiteY5" fmla="*/ 1710266 h 4643966"/>
              <a:gd name="connsiteX6" fmla="*/ 367056 w 1690698"/>
              <a:gd name="connsiteY6" fmla="*/ 1892299 h 4643966"/>
              <a:gd name="connsiteX7" fmla="*/ 40949 w 1690698"/>
              <a:gd name="connsiteY7" fmla="*/ 2184399 h 4643966"/>
              <a:gd name="connsiteX8" fmla="*/ 173744 w 1690698"/>
              <a:gd name="connsiteY8" fmla="*/ 2518833 h 4643966"/>
              <a:gd name="connsiteX9" fmla="*/ 670919 w 1690698"/>
              <a:gd name="connsiteY9" fmla="*/ 2586566 h 4643966"/>
              <a:gd name="connsiteX10" fmla="*/ 1392599 w 1690698"/>
              <a:gd name="connsiteY10" fmla="*/ 2650066 h 4643966"/>
              <a:gd name="connsiteX11" fmla="*/ 1636119 w 1690698"/>
              <a:gd name="connsiteY11" fmla="*/ 2916766 h 4643966"/>
              <a:gd name="connsiteX12" fmla="*/ 1646773 w 1690698"/>
              <a:gd name="connsiteY12" fmla="*/ 3369733 h 4643966"/>
              <a:gd name="connsiteX13" fmla="*/ 1217019 w 1690698"/>
              <a:gd name="connsiteY13" fmla="*/ 3602566 h 4643966"/>
              <a:gd name="connsiteX14" fmla="*/ 312507 w 1690698"/>
              <a:gd name="connsiteY14" fmla="*/ 3754966 h 4643966"/>
              <a:gd name="connsiteX15" fmla="*/ 149282 w 1690698"/>
              <a:gd name="connsiteY15" fmla="*/ 4250266 h 4643966"/>
              <a:gd name="connsiteX16" fmla="*/ 137519 w 1690698"/>
              <a:gd name="connsiteY16" fmla="*/ 4643966 h 4643966"/>
              <a:gd name="connsiteX0" fmla="*/ 157124 w 1690698"/>
              <a:gd name="connsiteY0" fmla="*/ 0 h 4643966"/>
              <a:gd name="connsiteX1" fmla="*/ 201019 w 1690698"/>
              <a:gd name="connsiteY1" fmla="*/ 541866 h 4643966"/>
              <a:gd name="connsiteX2" fmla="*/ 632819 w 1690698"/>
              <a:gd name="connsiteY2" fmla="*/ 745066 h 4643966"/>
              <a:gd name="connsiteX3" fmla="*/ 1498293 w 1690698"/>
              <a:gd name="connsiteY3" fmla="*/ 977899 h 4643966"/>
              <a:gd name="connsiteX4" fmla="*/ 1598019 w 1690698"/>
              <a:gd name="connsiteY4" fmla="*/ 1405466 h 4643966"/>
              <a:gd name="connsiteX5" fmla="*/ 823319 w 1690698"/>
              <a:gd name="connsiteY5" fmla="*/ 1710266 h 4643966"/>
              <a:gd name="connsiteX6" fmla="*/ 367056 w 1690698"/>
              <a:gd name="connsiteY6" fmla="*/ 1892299 h 4643966"/>
              <a:gd name="connsiteX7" fmla="*/ 40949 w 1690698"/>
              <a:gd name="connsiteY7" fmla="*/ 2184399 h 4643966"/>
              <a:gd name="connsiteX8" fmla="*/ 173744 w 1690698"/>
              <a:gd name="connsiteY8" fmla="*/ 2518833 h 4643966"/>
              <a:gd name="connsiteX9" fmla="*/ 670919 w 1690698"/>
              <a:gd name="connsiteY9" fmla="*/ 2586566 h 4643966"/>
              <a:gd name="connsiteX10" fmla="*/ 1392599 w 1690698"/>
              <a:gd name="connsiteY10" fmla="*/ 2650066 h 4643966"/>
              <a:gd name="connsiteX11" fmla="*/ 1636119 w 1690698"/>
              <a:gd name="connsiteY11" fmla="*/ 2916766 h 4643966"/>
              <a:gd name="connsiteX12" fmla="*/ 1646773 w 1690698"/>
              <a:gd name="connsiteY12" fmla="*/ 3369733 h 4643966"/>
              <a:gd name="connsiteX13" fmla="*/ 1217019 w 1690698"/>
              <a:gd name="connsiteY13" fmla="*/ 3602566 h 4643966"/>
              <a:gd name="connsiteX14" fmla="*/ 312507 w 1690698"/>
              <a:gd name="connsiteY14" fmla="*/ 3754966 h 4643966"/>
              <a:gd name="connsiteX15" fmla="*/ 149282 w 1690698"/>
              <a:gd name="connsiteY15" fmla="*/ 4250266 h 4643966"/>
              <a:gd name="connsiteX16" fmla="*/ 137519 w 1690698"/>
              <a:gd name="connsiteY16" fmla="*/ 4643966 h 4643966"/>
              <a:gd name="connsiteX0" fmla="*/ 157124 w 1772361"/>
              <a:gd name="connsiteY0" fmla="*/ 0 h 4643966"/>
              <a:gd name="connsiteX1" fmla="*/ 201019 w 1772361"/>
              <a:gd name="connsiteY1" fmla="*/ 541866 h 4643966"/>
              <a:gd name="connsiteX2" fmla="*/ 632819 w 1772361"/>
              <a:gd name="connsiteY2" fmla="*/ 745066 h 4643966"/>
              <a:gd name="connsiteX3" fmla="*/ 1498293 w 1772361"/>
              <a:gd name="connsiteY3" fmla="*/ 977899 h 4643966"/>
              <a:gd name="connsiteX4" fmla="*/ 1598019 w 1772361"/>
              <a:gd name="connsiteY4" fmla="*/ 1405466 h 4643966"/>
              <a:gd name="connsiteX5" fmla="*/ 823319 w 1772361"/>
              <a:gd name="connsiteY5" fmla="*/ 1710266 h 4643966"/>
              <a:gd name="connsiteX6" fmla="*/ 367056 w 1772361"/>
              <a:gd name="connsiteY6" fmla="*/ 1892299 h 4643966"/>
              <a:gd name="connsiteX7" fmla="*/ 40949 w 1772361"/>
              <a:gd name="connsiteY7" fmla="*/ 2184399 h 4643966"/>
              <a:gd name="connsiteX8" fmla="*/ 173744 w 1772361"/>
              <a:gd name="connsiteY8" fmla="*/ 2518833 h 4643966"/>
              <a:gd name="connsiteX9" fmla="*/ 670919 w 1772361"/>
              <a:gd name="connsiteY9" fmla="*/ 2586566 h 4643966"/>
              <a:gd name="connsiteX10" fmla="*/ 1392599 w 1772361"/>
              <a:gd name="connsiteY10" fmla="*/ 2650066 h 4643966"/>
              <a:gd name="connsiteX11" fmla="*/ 1759025 w 1772361"/>
              <a:gd name="connsiteY11" fmla="*/ 2950632 h 4643966"/>
              <a:gd name="connsiteX12" fmla="*/ 1646773 w 1772361"/>
              <a:gd name="connsiteY12" fmla="*/ 3369733 h 4643966"/>
              <a:gd name="connsiteX13" fmla="*/ 1217019 w 1772361"/>
              <a:gd name="connsiteY13" fmla="*/ 3602566 h 4643966"/>
              <a:gd name="connsiteX14" fmla="*/ 312507 w 1772361"/>
              <a:gd name="connsiteY14" fmla="*/ 3754966 h 4643966"/>
              <a:gd name="connsiteX15" fmla="*/ 149282 w 1772361"/>
              <a:gd name="connsiteY15" fmla="*/ 4250266 h 4643966"/>
              <a:gd name="connsiteX16" fmla="*/ 137519 w 1772361"/>
              <a:gd name="connsiteY16" fmla="*/ 4643966 h 4643966"/>
              <a:gd name="connsiteX0" fmla="*/ 157124 w 1772361"/>
              <a:gd name="connsiteY0" fmla="*/ 0 h 4643966"/>
              <a:gd name="connsiteX1" fmla="*/ 201019 w 1772361"/>
              <a:gd name="connsiteY1" fmla="*/ 541866 h 4643966"/>
              <a:gd name="connsiteX2" fmla="*/ 632819 w 1772361"/>
              <a:gd name="connsiteY2" fmla="*/ 745066 h 4643966"/>
              <a:gd name="connsiteX3" fmla="*/ 1498293 w 1772361"/>
              <a:gd name="connsiteY3" fmla="*/ 977899 h 4643966"/>
              <a:gd name="connsiteX4" fmla="*/ 1598019 w 1772361"/>
              <a:gd name="connsiteY4" fmla="*/ 1405466 h 4643966"/>
              <a:gd name="connsiteX5" fmla="*/ 823319 w 1772361"/>
              <a:gd name="connsiteY5" fmla="*/ 1710266 h 4643966"/>
              <a:gd name="connsiteX6" fmla="*/ 367056 w 1772361"/>
              <a:gd name="connsiteY6" fmla="*/ 1892299 h 4643966"/>
              <a:gd name="connsiteX7" fmla="*/ 40949 w 1772361"/>
              <a:gd name="connsiteY7" fmla="*/ 2184399 h 4643966"/>
              <a:gd name="connsiteX8" fmla="*/ 173744 w 1772361"/>
              <a:gd name="connsiteY8" fmla="*/ 2518833 h 4643966"/>
              <a:gd name="connsiteX9" fmla="*/ 688476 w 1772361"/>
              <a:gd name="connsiteY9" fmla="*/ 2662766 h 4643966"/>
              <a:gd name="connsiteX10" fmla="*/ 1392599 w 1772361"/>
              <a:gd name="connsiteY10" fmla="*/ 2650066 h 4643966"/>
              <a:gd name="connsiteX11" fmla="*/ 1759025 w 1772361"/>
              <a:gd name="connsiteY11" fmla="*/ 2950632 h 4643966"/>
              <a:gd name="connsiteX12" fmla="*/ 1646773 w 1772361"/>
              <a:gd name="connsiteY12" fmla="*/ 3369733 h 4643966"/>
              <a:gd name="connsiteX13" fmla="*/ 1217019 w 1772361"/>
              <a:gd name="connsiteY13" fmla="*/ 3602566 h 4643966"/>
              <a:gd name="connsiteX14" fmla="*/ 312507 w 1772361"/>
              <a:gd name="connsiteY14" fmla="*/ 3754966 h 4643966"/>
              <a:gd name="connsiteX15" fmla="*/ 149282 w 1772361"/>
              <a:gd name="connsiteY15" fmla="*/ 4250266 h 4643966"/>
              <a:gd name="connsiteX16" fmla="*/ 137519 w 1772361"/>
              <a:gd name="connsiteY16" fmla="*/ 4643966 h 4643966"/>
              <a:gd name="connsiteX0" fmla="*/ 157124 w 1772361"/>
              <a:gd name="connsiteY0" fmla="*/ 0 h 4643966"/>
              <a:gd name="connsiteX1" fmla="*/ 201019 w 1772361"/>
              <a:gd name="connsiteY1" fmla="*/ 541866 h 4643966"/>
              <a:gd name="connsiteX2" fmla="*/ 632819 w 1772361"/>
              <a:gd name="connsiteY2" fmla="*/ 745066 h 4643966"/>
              <a:gd name="connsiteX3" fmla="*/ 1498293 w 1772361"/>
              <a:gd name="connsiteY3" fmla="*/ 977899 h 4643966"/>
              <a:gd name="connsiteX4" fmla="*/ 1598019 w 1772361"/>
              <a:gd name="connsiteY4" fmla="*/ 1405466 h 4643966"/>
              <a:gd name="connsiteX5" fmla="*/ 735528 w 1772361"/>
              <a:gd name="connsiteY5" fmla="*/ 1625599 h 4643966"/>
              <a:gd name="connsiteX6" fmla="*/ 367056 w 1772361"/>
              <a:gd name="connsiteY6" fmla="*/ 1892299 h 4643966"/>
              <a:gd name="connsiteX7" fmla="*/ 40949 w 1772361"/>
              <a:gd name="connsiteY7" fmla="*/ 2184399 h 4643966"/>
              <a:gd name="connsiteX8" fmla="*/ 173744 w 1772361"/>
              <a:gd name="connsiteY8" fmla="*/ 2518833 h 4643966"/>
              <a:gd name="connsiteX9" fmla="*/ 688476 w 1772361"/>
              <a:gd name="connsiteY9" fmla="*/ 2662766 h 4643966"/>
              <a:gd name="connsiteX10" fmla="*/ 1392599 w 1772361"/>
              <a:gd name="connsiteY10" fmla="*/ 2650066 h 4643966"/>
              <a:gd name="connsiteX11" fmla="*/ 1759025 w 1772361"/>
              <a:gd name="connsiteY11" fmla="*/ 2950632 h 4643966"/>
              <a:gd name="connsiteX12" fmla="*/ 1646773 w 1772361"/>
              <a:gd name="connsiteY12" fmla="*/ 3369733 h 4643966"/>
              <a:gd name="connsiteX13" fmla="*/ 1217019 w 1772361"/>
              <a:gd name="connsiteY13" fmla="*/ 3602566 h 4643966"/>
              <a:gd name="connsiteX14" fmla="*/ 312507 w 1772361"/>
              <a:gd name="connsiteY14" fmla="*/ 3754966 h 4643966"/>
              <a:gd name="connsiteX15" fmla="*/ 149282 w 1772361"/>
              <a:gd name="connsiteY15" fmla="*/ 4250266 h 4643966"/>
              <a:gd name="connsiteX16" fmla="*/ 137519 w 1772361"/>
              <a:gd name="connsiteY16" fmla="*/ 4643966 h 4643966"/>
              <a:gd name="connsiteX0" fmla="*/ 157124 w 1772361"/>
              <a:gd name="connsiteY0" fmla="*/ 0 h 4643966"/>
              <a:gd name="connsiteX1" fmla="*/ 201019 w 1772361"/>
              <a:gd name="connsiteY1" fmla="*/ 541866 h 4643966"/>
              <a:gd name="connsiteX2" fmla="*/ 632819 w 1772361"/>
              <a:gd name="connsiteY2" fmla="*/ 745066 h 4643966"/>
              <a:gd name="connsiteX3" fmla="*/ 1498293 w 1772361"/>
              <a:gd name="connsiteY3" fmla="*/ 977899 h 4643966"/>
              <a:gd name="connsiteX4" fmla="*/ 1598019 w 1772361"/>
              <a:gd name="connsiteY4" fmla="*/ 1405466 h 4643966"/>
              <a:gd name="connsiteX5" fmla="*/ 735528 w 1772361"/>
              <a:gd name="connsiteY5" fmla="*/ 1625599 h 4643966"/>
              <a:gd name="connsiteX6" fmla="*/ 191475 w 1772361"/>
              <a:gd name="connsiteY6" fmla="*/ 1824565 h 4643966"/>
              <a:gd name="connsiteX7" fmla="*/ 40949 w 1772361"/>
              <a:gd name="connsiteY7" fmla="*/ 2184399 h 4643966"/>
              <a:gd name="connsiteX8" fmla="*/ 173744 w 1772361"/>
              <a:gd name="connsiteY8" fmla="*/ 2518833 h 4643966"/>
              <a:gd name="connsiteX9" fmla="*/ 688476 w 1772361"/>
              <a:gd name="connsiteY9" fmla="*/ 2662766 h 4643966"/>
              <a:gd name="connsiteX10" fmla="*/ 1392599 w 1772361"/>
              <a:gd name="connsiteY10" fmla="*/ 2650066 h 4643966"/>
              <a:gd name="connsiteX11" fmla="*/ 1759025 w 1772361"/>
              <a:gd name="connsiteY11" fmla="*/ 2950632 h 4643966"/>
              <a:gd name="connsiteX12" fmla="*/ 1646773 w 1772361"/>
              <a:gd name="connsiteY12" fmla="*/ 3369733 h 4643966"/>
              <a:gd name="connsiteX13" fmla="*/ 1217019 w 1772361"/>
              <a:gd name="connsiteY13" fmla="*/ 3602566 h 4643966"/>
              <a:gd name="connsiteX14" fmla="*/ 312507 w 1772361"/>
              <a:gd name="connsiteY14" fmla="*/ 3754966 h 4643966"/>
              <a:gd name="connsiteX15" fmla="*/ 149282 w 1772361"/>
              <a:gd name="connsiteY15" fmla="*/ 4250266 h 4643966"/>
              <a:gd name="connsiteX16" fmla="*/ 137519 w 1772361"/>
              <a:gd name="connsiteY16" fmla="*/ 4643966 h 4643966"/>
              <a:gd name="connsiteX0" fmla="*/ 174972 w 1790209"/>
              <a:gd name="connsiteY0" fmla="*/ 0 h 4703233"/>
              <a:gd name="connsiteX1" fmla="*/ 218867 w 1790209"/>
              <a:gd name="connsiteY1" fmla="*/ 541866 h 4703233"/>
              <a:gd name="connsiteX2" fmla="*/ 650667 w 1790209"/>
              <a:gd name="connsiteY2" fmla="*/ 745066 h 4703233"/>
              <a:gd name="connsiteX3" fmla="*/ 1516141 w 1790209"/>
              <a:gd name="connsiteY3" fmla="*/ 977899 h 4703233"/>
              <a:gd name="connsiteX4" fmla="*/ 1615867 w 1790209"/>
              <a:gd name="connsiteY4" fmla="*/ 1405466 h 4703233"/>
              <a:gd name="connsiteX5" fmla="*/ 753376 w 1790209"/>
              <a:gd name="connsiteY5" fmla="*/ 1625599 h 4703233"/>
              <a:gd name="connsiteX6" fmla="*/ 209323 w 1790209"/>
              <a:gd name="connsiteY6" fmla="*/ 1824565 h 4703233"/>
              <a:gd name="connsiteX7" fmla="*/ 58797 w 1790209"/>
              <a:gd name="connsiteY7" fmla="*/ 2184399 h 4703233"/>
              <a:gd name="connsiteX8" fmla="*/ 191592 w 1790209"/>
              <a:gd name="connsiteY8" fmla="*/ 2518833 h 4703233"/>
              <a:gd name="connsiteX9" fmla="*/ 706324 w 1790209"/>
              <a:gd name="connsiteY9" fmla="*/ 2662766 h 4703233"/>
              <a:gd name="connsiteX10" fmla="*/ 1410447 w 1790209"/>
              <a:gd name="connsiteY10" fmla="*/ 2650066 h 4703233"/>
              <a:gd name="connsiteX11" fmla="*/ 1776873 w 1790209"/>
              <a:gd name="connsiteY11" fmla="*/ 2950632 h 4703233"/>
              <a:gd name="connsiteX12" fmla="*/ 1664621 w 1790209"/>
              <a:gd name="connsiteY12" fmla="*/ 3369733 h 4703233"/>
              <a:gd name="connsiteX13" fmla="*/ 1234867 w 1790209"/>
              <a:gd name="connsiteY13" fmla="*/ 3602566 h 4703233"/>
              <a:gd name="connsiteX14" fmla="*/ 330355 w 1790209"/>
              <a:gd name="connsiteY14" fmla="*/ 3754966 h 4703233"/>
              <a:gd name="connsiteX15" fmla="*/ 167130 w 1790209"/>
              <a:gd name="connsiteY15" fmla="*/ 4250266 h 4703233"/>
              <a:gd name="connsiteX16" fmla="*/ 102693 w 1790209"/>
              <a:gd name="connsiteY16" fmla="*/ 4703233 h 4703233"/>
              <a:gd name="connsiteX0" fmla="*/ 166028 w 1790209"/>
              <a:gd name="connsiteY0" fmla="*/ 0 h 4707547"/>
              <a:gd name="connsiteX1" fmla="*/ 218867 w 1790209"/>
              <a:gd name="connsiteY1" fmla="*/ 546180 h 4707547"/>
              <a:gd name="connsiteX2" fmla="*/ 650667 w 1790209"/>
              <a:gd name="connsiteY2" fmla="*/ 749380 h 4707547"/>
              <a:gd name="connsiteX3" fmla="*/ 1516141 w 1790209"/>
              <a:gd name="connsiteY3" fmla="*/ 982213 h 4707547"/>
              <a:gd name="connsiteX4" fmla="*/ 1615867 w 1790209"/>
              <a:gd name="connsiteY4" fmla="*/ 1409780 h 4707547"/>
              <a:gd name="connsiteX5" fmla="*/ 753376 w 1790209"/>
              <a:gd name="connsiteY5" fmla="*/ 1629913 h 4707547"/>
              <a:gd name="connsiteX6" fmla="*/ 209323 w 1790209"/>
              <a:gd name="connsiteY6" fmla="*/ 1828879 h 4707547"/>
              <a:gd name="connsiteX7" fmla="*/ 58797 w 1790209"/>
              <a:gd name="connsiteY7" fmla="*/ 2188713 h 4707547"/>
              <a:gd name="connsiteX8" fmla="*/ 191592 w 1790209"/>
              <a:gd name="connsiteY8" fmla="*/ 2523147 h 4707547"/>
              <a:gd name="connsiteX9" fmla="*/ 706324 w 1790209"/>
              <a:gd name="connsiteY9" fmla="*/ 2667080 h 4707547"/>
              <a:gd name="connsiteX10" fmla="*/ 1410447 w 1790209"/>
              <a:gd name="connsiteY10" fmla="*/ 2654380 h 4707547"/>
              <a:gd name="connsiteX11" fmla="*/ 1776873 w 1790209"/>
              <a:gd name="connsiteY11" fmla="*/ 2954946 h 4707547"/>
              <a:gd name="connsiteX12" fmla="*/ 1664621 w 1790209"/>
              <a:gd name="connsiteY12" fmla="*/ 3374047 h 4707547"/>
              <a:gd name="connsiteX13" fmla="*/ 1234867 w 1790209"/>
              <a:gd name="connsiteY13" fmla="*/ 3606880 h 4707547"/>
              <a:gd name="connsiteX14" fmla="*/ 330355 w 1790209"/>
              <a:gd name="connsiteY14" fmla="*/ 3759280 h 4707547"/>
              <a:gd name="connsiteX15" fmla="*/ 167130 w 1790209"/>
              <a:gd name="connsiteY15" fmla="*/ 4254580 h 4707547"/>
              <a:gd name="connsiteX16" fmla="*/ 102693 w 1790209"/>
              <a:gd name="connsiteY16" fmla="*/ 4707547 h 4707547"/>
              <a:gd name="connsiteX0" fmla="*/ 134722 w 1790209"/>
              <a:gd name="connsiteY0" fmla="*/ 0 h 4703234"/>
              <a:gd name="connsiteX1" fmla="*/ 218867 w 1790209"/>
              <a:gd name="connsiteY1" fmla="*/ 541867 h 4703234"/>
              <a:gd name="connsiteX2" fmla="*/ 650667 w 1790209"/>
              <a:gd name="connsiteY2" fmla="*/ 745067 h 4703234"/>
              <a:gd name="connsiteX3" fmla="*/ 1516141 w 1790209"/>
              <a:gd name="connsiteY3" fmla="*/ 977900 h 4703234"/>
              <a:gd name="connsiteX4" fmla="*/ 1615867 w 1790209"/>
              <a:gd name="connsiteY4" fmla="*/ 1405467 h 4703234"/>
              <a:gd name="connsiteX5" fmla="*/ 753376 w 1790209"/>
              <a:gd name="connsiteY5" fmla="*/ 1625600 h 4703234"/>
              <a:gd name="connsiteX6" fmla="*/ 209323 w 1790209"/>
              <a:gd name="connsiteY6" fmla="*/ 1824566 h 4703234"/>
              <a:gd name="connsiteX7" fmla="*/ 58797 w 1790209"/>
              <a:gd name="connsiteY7" fmla="*/ 2184400 h 4703234"/>
              <a:gd name="connsiteX8" fmla="*/ 191592 w 1790209"/>
              <a:gd name="connsiteY8" fmla="*/ 2518834 h 4703234"/>
              <a:gd name="connsiteX9" fmla="*/ 706324 w 1790209"/>
              <a:gd name="connsiteY9" fmla="*/ 2662767 h 4703234"/>
              <a:gd name="connsiteX10" fmla="*/ 1410447 w 1790209"/>
              <a:gd name="connsiteY10" fmla="*/ 2650067 h 4703234"/>
              <a:gd name="connsiteX11" fmla="*/ 1776873 w 1790209"/>
              <a:gd name="connsiteY11" fmla="*/ 2950633 h 4703234"/>
              <a:gd name="connsiteX12" fmla="*/ 1664621 w 1790209"/>
              <a:gd name="connsiteY12" fmla="*/ 3369734 h 4703234"/>
              <a:gd name="connsiteX13" fmla="*/ 1234867 w 1790209"/>
              <a:gd name="connsiteY13" fmla="*/ 3602567 h 4703234"/>
              <a:gd name="connsiteX14" fmla="*/ 330355 w 1790209"/>
              <a:gd name="connsiteY14" fmla="*/ 3754967 h 4703234"/>
              <a:gd name="connsiteX15" fmla="*/ 167130 w 1790209"/>
              <a:gd name="connsiteY15" fmla="*/ 4250267 h 4703234"/>
              <a:gd name="connsiteX16" fmla="*/ 102693 w 1790209"/>
              <a:gd name="connsiteY16" fmla="*/ 4703234 h 4703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790209" h="4703234">
                <a:moveTo>
                  <a:pt x="134722" y="0"/>
                </a:moveTo>
                <a:cubicBezTo>
                  <a:pt x="133853" y="289983"/>
                  <a:pt x="132876" y="417689"/>
                  <a:pt x="218867" y="541867"/>
                </a:cubicBezTo>
                <a:cubicBezTo>
                  <a:pt x="304858" y="666045"/>
                  <a:pt x="434455" y="672395"/>
                  <a:pt x="650667" y="745067"/>
                </a:cubicBezTo>
                <a:cubicBezTo>
                  <a:pt x="866879" y="817739"/>
                  <a:pt x="1249925" y="842433"/>
                  <a:pt x="1516141" y="977900"/>
                </a:cubicBezTo>
                <a:cubicBezTo>
                  <a:pt x="1782357" y="1113367"/>
                  <a:pt x="1742994" y="1297517"/>
                  <a:pt x="1615867" y="1405467"/>
                </a:cubicBezTo>
                <a:cubicBezTo>
                  <a:pt x="1488740" y="1513417"/>
                  <a:pt x="987800" y="1555750"/>
                  <a:pt x="753376" y="1625600"/>
                </a:cubicBezTo>
                <a:cubicBezTo>
                  <a:pt x="518952" y="1695450"/>
                  <a:pt x="325086" y="1731433"/>
                  <a:pt x="209323" y="1824566"/>
                </a:cubicBezTo>
                <a:cubicBezTo>
                  <a:pt x="93560" y="1917699"/>
                  <a:pt x="61752" y="2068689"/>
                  <a:pt x="58797" y="2184400"/>
                </a:cubicBezTo>
                <a:cubicBezTo>
                  <a:pt x="55842" y="2300111"/>
                  <a:pt x="83671" y="2439106"/>
                  <a:pt x="191592" y="2518834"/>
                </a:cubicBezTo>
                <a:cubicBezTo>
                  <a:pt x="299513" y="2598562"/>
                  <a:pt x="503182" y="2640895"/>
                  <a:pt x="706324" y="2662767"/>
                </a:cubicBezTo>
                <a:cubicBezTo>
                  <a:pt x="909467" y="2684639"/>
                  <a:pt x="1232022" y="2602089"/>
                  <a:pt x="1410447" y="2650067"/>
                </a:cubicBezTo>
                <a:cubicBezTo>
                  <a:pt x="1588872" y="2698045"/>
                  <a:pt x="1734511" y="2830689"/>
                  <a:pt x="1776873" y="2950633"/>
                </a:cubicBezTo>
                <a:cubicBezTo>
                  <a:pt x="1819235" y="3070578"/>
                  <a:pt x="1754955" y="3261078"/>
                  <a:pt x="1664621" y="3369734"/>
                </a:cubicBezTo>
                <a:cubicBezTo>
                  <a:pt x="1574287" y="3478390"/>
                  <a:pt x="1457245" y="3538362"/>
                  <a:pt x="1234867" y="3602567"/>
                </a:cubicBezTo>
                <a:cubicBezTo>
                  <a:pt x="1012489" y="3666772"/>
                  <a:pt x="508311" y="3647017"/>
                  <a:pt x="330355" y="3754967"/>
                </a:cubicBezTo>
                <a:cubicBezTo>
                  <a:pt x="152399" y="3862917"/>
                  <a:pt x="551846" y="4246034"/>
                  <a:pt x="167130" y="4250267"/>
                </a:cubicBezTo>
                <a:cubicBezTo>
                  <a:pt x="-138575" y="4322233"/>
                  <a:pt x="60360" y="4673601"/>
                  <a:pt x="102693" y="4703234"/>
                </a:cubicBezTo>
              </a:path>
            </a:pathLst>
          </a:custGeom>
          <a:noFill/>
          <a:ln w="120650">
            <a:solidFill>
              <a:srgbClr val="DEE77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C8643F4-0BB6-BDAB-A884-1C380A05AC47}"/>
              </a:ext>
            </a:extLst>
          </p:cNvPr>
          <p:cNvSpPr/>
          <p:nvPr/>
        </p:nvSpPr>
        <p:spPr>
          <a:xfrm>
            <a:off x="1674575" y="1099568"/>
            <a:ext cx="148181" cy="850900"/>
          </a:xfrm>
          <a:prstGeom prst="rect">
            <a:avLst/>
          </a:prstGeom>
          <a:pattFill prst="wdDnDiag">
            <a:fgClr>
              <a:srgbClr val="FABA37"/>
            </a:fgClr>
            <a:bgClr>
              <a:srgbClr val="A9CD5E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 descr="Festival map studies">
            <a:extLst>
              <a:ext uri="{FF2B5EF4-FFF2-40B4-BE49-F238E27FC236}">
                <a16:creationId xmlns:a16="http://schemas.microsoft.com/office/drawing/2014/main" id="{5EC28189-AFEC-1CD2-0221-E00D565817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59" t="7311" r="83419" b="84440"/>
          <a:stretch/>
        </p:blipFill>
        <p:spPr bwMode="auto">
          <a:xfrm rot="19456807">
            <a:off x="788742" y="241272"/>
            <a:ext cx="874375" cy="565770"/>
          </a:xfrm>
          <a:prstGeom prst="pie">
            <a:avLst>
              <a:gd name="adj1" fmla="val 2257447"/>
              <a:gd name="adj2" fmla="val 13142843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Festival map studies">
            <a:extLst>
              <a:ext uri="{FF2B5EF4-FFF2-40B4-BE49-F238E27FC236}">
                <a16:creationId xmlns:a16="http://schemas.microsoft.com/office/drawing/2014/main" id="{7E1DEFE8-524F-8FA6-313C-A406CE5632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692" b="83368"/>
          <a:stretch/>
        </p:blipFill>
        <p:spPr bwMode="auto">
          <a:xfrm>
            <a:off x="459428" y="1868282"/>
            <a:ext cx="790376" cy="1140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Photo booth - Free entertainment icons">
            <a:extLst>
              <a:ext uri="{FF2B5EF4-FFF2-40B4-BE49-F238E27FC236}">
                <a16:creationId xmlns:a16="http://schemas.microsoft.com/office/drawing/2014/main" id="{EEE8A776-5D04-B6C1-7E83-C17953D86C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0486" y="5227219"/>
            <a:ext cx="449289" cy="449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Questions - Free maps and location icons">
            <a:extLst>
              <a:ext uri="{FF2B5EF4-FFF2-40B4-BE49-F238E27FC236}">
                <a16:creationId xmlns:a16="http://schemas.microsoft.com/office/drawing/2014/main" id="{E64EF67A-12F0-EAC5-E829-876B6CA523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516" b="51953" l="2344" r="40625">
                        <a14:foregroundMark x1="22461" y1="50000" x2="10742" y2="33984"/>
                        <a14:foregroundMark x1="10742" y1="33984" x2="6836" y2="19336"/>
                        <a14:foregroundMark x1="6836" y1="19336" x2="7227" y2="11133"/>
                        <a14:foregroundMark x1="7227" y1="11133" x2="14453" y2="7617"/>
                        <a14:foregroundMark x1="14453" y1="7617" x2="22070" y2="6641"/>
                        <a14:foregroundMark x1="22070" y1="6641" x2="34375" y2="14844"/>
                        <a14:foregroundMark x1="34375" y1="14844" x2="38477" y2="21094"/>
                        <a14:foregroundMark x1="38477" y1="21094" x2="34961" y2="36523"/>
                        <a14:foregroundMark x1="34961" y1="36523" x2="28516" y2="44336"/>
                        <a14:foregroundMark x1="36523" y1="16211" x2="26563" y2="5859"/>
                        <a14:foregroundMark x1="26758" y1="5664" x2="33203" y2="10352"/>
                        <a14:foregroundMark x1="33203" y1="10352" x2="37500" y2="16211"/>
                        <a14:foregroundMark x1="37500" y1="16211" x2="37500" y2="16211"/>
                        <a14:foregroundMark x1="25781" y1="6641" x2="19336" y2="4102"/>
                        <a14:foregroundMark x1="22656" y1="3516" x2="22656" y2="3516"/>
                        <a14:foregroundMark x1="40430" y1="22461" x2="40430" y2="22461"/>
                        <a14:foregroundMark x1="40820" y1="22461" x2="40820" y2="22461"/>
                        <a14:foregroundMark x1="2344" y1="22266" x2="2344" y2="22266"/>
                        <a14:foregroundMark x1="21484" y1="51953" x2="21484" y2="519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6361" b="46072"/>
          <a:stretch/>
        </p:blipFill>
        <p:spPr bwMode="auto">
          <a:xfrm>
            <a:off x="3243361" y="4216091"/>
            <a:ext cx="385809" cy="476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A1A5736-E021-5DC6-2DF8-8B61F0B8B45D}"/>
              </a:ext>
            </a:extLst>
          </p:cNvPr>
          <p:cNvSpPr txBox="1"/>
          <p:nvPr/>
        </p:nvSpPr>
        <p:spPr>
          <a:xfrm>
            <a:off x="746668" y="1334998"/>
            <a:ext cx="84510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Folk Festival" panose="02000500000000000000" pitchFamily="2" charset="77"/>
                <a:ea typeface="+mn-ea"/>
                <a:cs typeface="+mn-cs"/>
              </a:rPr>
              <a:t>INTRO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05:00PM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919218A-2B7B-69EB-1226-02DDADBD6A91}"/>
              </a:ext>
            </a:extLst>
          </p:cNvPr>
          <p:cNvSpPr/>
          <p:nvPr/>
        </p:nvSpPr>
        <p:spPr>
          <a:xfrm>
            <a:off x="1618869" y="1426719"/>
            <a:ext cx="229009" cy="229009"/>
          </a:xfrm>
          <a:prstGeom prst="ellipse">
            <a:avLst/>
          </a:prstGeom>
          <a:solidFill>
            <a:srgbClr val="FF4D3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7C4700C-1041-E1A0-AED0-46020F2365F2}"/>
              </a:ext>
            </a:extLst>
          </p:cNvPr>
          <p:cNvSpPr txBox="1"/>
          <p:nvPr/>
        </p:nvSpPr>
        <p:spPr>
          <a:xfrm>
            <a:off x="1796242" y="1437596"/>
            <a:ext cx="10567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FF4D3F"/>
                </a:solidFill>
                <a:latin typeface=""/>
              </a:rPr>
              <a:t>YOU ARE HERE</a:t>
            </a:r>
          </a:p>
        </p:txBody>
      </p:sp>
      <p:pic>
        <p:nvPicPr>
          <p:cNvPr id="1038" name="Picture 14" descr="Speaker - Free technology icons">
            <a:extLst>
              <a:ext uri="{FF2B5EF4-FFF2-40B4-BE49-F238E27FC236}">
                <a16:creationId xmlns:a16="http://schemas.microsoft.com/office/drawing/2014/main" id="{82239B7A-0445-704E-45D1-1040E40FAE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042707" y="2838577"/>
            <a:ext cx="264477" cy="27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Circus - Free entertainment icons">
            <a:extLst>
              <a:ext uri="{FF2B5EF4-FFF2-40B4-BE49-F238E27FC236}">
                <a16:creationId xmlns:a16="http://schemas.microsoft.com/office/drawing/2014/main" id="{FEEE966C-EEAB-13D8-0803-14FC49A1C2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9970" y="2416773"/>
            <a:ext cx="755856" cy="755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5BE94D8A-923D-B3F0-36A3-D8BD92305DEF}"/>
              </a:ext>
            </a:extLst>
          </p:cNvPr>
          <p:cNvGrpSpPr/>
          <p:nvPr/>
        </p:nvGrpSpPr>
        <p:grpSpPr>
          <a:xfrm>
            <a:off x="3490090" y="1845799"/>
            <a:ext cx="490323" cy="601742"/>
            <a:chOff x="3022786" y="1155903"/>
            <a:chExt cx="490323" cy="601742"/>
          </a:xfrm>
          <a:solidFill>
            <a:srgbClr val="E27277"/>
          </a:solidFill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DAE20B46-F363-BDBD-28B8-97D9FCC21B71}"/>
                </a:ext>
              </a:extLst>
            </p:cNvPr>
            <p:cNvSpPr/>
            <p:nvPr/>
          </p:nvSpPr>
          <p:spPr>
            <a:xfrm>
              <a:off x="3022786" y="1155903"/>
              <a:ext cx="490323" cy="49032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riangle 22">
              <a:extLst>
                <a:ext uri="{FF2B5EF4-FFF2-40B4-BE49-F238E27FC236}">
                  <a16:creationId xmlns:a16="http://schemas.microsoft.com/office/drawing/2014/main" id="{11022035-9FB7-F71B-E1F9-1BADA4FF1E16}"/>
                </a:ext>
              </a:extLst>
            </p:cNvPr>
            <p:cNvSpPr/>
            <p:nvPr/>
          </p:nvSpPr>
          <p:spPr>
            <a:xfrm rot="10800000">
              <a:off x="3229023" y="1636227"/>
              <a:ext cx="95687" cy="121418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E1EDB28E-E6BA-6F11-FFD5-410636A29C68}"/>
              </a:ext>
            </a:extLst>
          </p:cNvPr>
          <p:cNvSpPr txBox="1"/>
          <p:nvPr/>
        </p:nvSpPr>
        <p:spPr>
          <a:xfrm>
            <a:off x="3444375" y="1936111"/>
            <a:ext cx="586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b="1" dirty="0">
                <a:solidFill>
                  <a:schemeClr val="bg1"/>
                </a:solidFill>
                <a:latin typeface=""/>
              </a:rPr>
              <a:t>STAGE</a:t>
            </a:r>
          </a:p>
          <a:p>
            <a:pPr algn="ctr"/>
            <a:r>
              <a:rPr lang="en-US" sz="900" b="1" dirty="0">
                <a:solidFill>
                  <a:schemeClr val="bg1"/>
                </a:solidFill>
                <a:latin typeface=""/>
              </a:rPr>
              <a:t>1</a:t>
            </a:r>
          </a:p>
        </p:txBody>
      </p:sp>
      <p:pic>
        <p:nvPicPr>
          <p:cNvPr id="26" name="Picture 14" descr="Speaker - Free technology icons">
            <a:extLst>
              <a:ext uri="{FF2B5EF4-FFF2-40B4-BE49-F238E27FC236}">
                <a16:creationId xmlns:a16="http://schemas.microsoft.com/office/drawing/2014/main" id="{9A45EC6B-F732-6143-050B-74CA4289AF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869" y="3858887"/>
            <a:ext cx="273644" cy="27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10" descr="Circus - Free entertainment icons">
            <a:extLst>
              <a:ext uri="{FF2B5EF4-FFF2-40B4-BE49-F238E27FC236}">
                <a16:creationId xmlns:a16="http://schemas.microsoft.com/office/drawing/2014/main" id="{0A54F7C4-4407-C9E9-0685-90C1CD68E5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281" y="3437083"/>
            <a:ext cx="755856" cy="755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CA53E186-5483-2673-2E07-19D62F130F35}"/>
              </a:ext>
            </a:extLst>
          </p:cNvPr>
          <p:cNvGrpSpPr/>
          <p:nvPr/>
        </p:nvGrpSpPr>
        <p:grpSpPr>
          <a:xfrm>
            <a:off x="966956" y="2866109"/>
            <a:ext cx="490323" cy="601742"/>
            <a:chOff x="3022786" y="1155903"/>
            <a:chExt cx="490323" cy="601742"/>
          </a:xfrm>
          <a:solidFill>
            <a:srgbClr val="7A94C3"/>
          </a:solidFill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413051F1-C344-E082-28A8-4C32113E41F0}"/>
                </a:ext>
              </a:extLst>
            </p:cNvPr>
            <p:cNvSpPr/>
            <p:nvPr/>
          </p:nvSpPr>
          <p:spPr>
            <a:xfrm>
              <a:off x="3022786" y="1155903"/>
              <a:ext cx="490323" cy="49032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riangle 29">
              <a:extLst>
                <a:ext uri="{FF2B5EF4-FFF2-40B4-BE49-F238E27FC236}">
                  <a16:creationId xmlns:a16="http://schemas.microsoft.com/office/drawing/2014/main" id="{6B839B8B-1D0F-B838-A289-F255C1125087}"/>
                </a:ext>
              </a:extLst>
            </p:cNvPr>
            <p:cNvSpPr/>
            <p:nvPr/>
          </p:nvSpPr>
          <p:spPr>
            <a:xfrm rot="10800000">
              <a:off x="3229023" y="1636227"/>
              <a:ext cx="95687" cy="121418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48088F5D-8EFF-1C1D-F1D7-96D16555AA6E}"/>
              </a:ext>
            </a:extLst>
          </p:cNvPr>
          <p:cNvSpPr txBox="1"/>
          <p:nvPr/>
        </p:nvSpPr>
        <p:spPr>
          <a:xfrm>
            <a:off x="921241" y="2956421"/>
            <a:ext cx="586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b="1" dirty="0">
                <a:solidFill>
                  <a:schemeClr val="bg1"/>
                </a:solidFill>
                <a:latin typeface=""/>
              </a:rPr>
              <a:t>STAGE</a:t>
            </a:r>
          </a:p>
          <a:p>
            <a:pPr algn="ctr"/>
            <a:r>
              <a:rPr lang="en-US" sz="900" b="1" dirty="0">
                <a:solidFill>
                  <a:schemeClr val="bg1"/>
                </a:solidFill>
                <a:latin typeface=""/>
              </a:rPr>
              <a:t>2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73055A2-8E7D-C39A-9F71-36A5EBFB9F5D}"/>
              </a:ext>
            </a:extLst>
          </p:cNvPr>
          <p:cNvSpPr txBox="1"/>
          <p:nvPr/>
        </p:nvSpPr>
        <p:spPr>
          <a:xfrm>
            <a:off x="2533197" y="3222305"/>
            <a:ext cx="248657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rgbClr val="F68A61"/>
                </a:solidFill>
                <a:latin typeface="Folk Festival" panose="02000500000000000000" pitchFamily="2" charset="77"/>
              </a:rPr>
              <a:t>ROCK’N’ROLL</a:t>
            </a:r>
            <a:r>
              <a:rPr lang="en-US" sz="1400" dirty="0">
                <a:solidFill>
                  <a:schemeClr val="bg1"/>
                </a:solidFill>
                <a:latin typeface="Folk Festival" panose="02000500000000000000" pitchFamily="2" charset="77"/>
              </a:rPr>
              <a:t>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Folk Festival" panose="02000500000000000000" pitchFamily="2" charset="77"/>
              </a:rPr>
              <a:t>FT</a:t>
            </a:r>
            <a:r>
              <a:rPr lang="en-US" sz="1400" dirty="0">
                <a:solidFill>
                  <a:schemeClr val="bg1"/>
                </a:solidFill>
                <a:latin typeface="Folk Festival" panose="02000500000000000000" pitchFamily="2" charset="77"/>
              </a:rPr>
              <a:t> </a:t>
            </a:r>
            <a:r>
              <a:rPr lang="en-US" sz="1400" dirty="0">
                <a:solidFill>
                  <a:srgbClr val="B10DC9"/>
                </a:solidFill>
                <a:latin typeface="Folk Festival" panose="02000500000000000000" pitchFamily="2" charset="77"/>
              </a:rPr>
              <a:t>HIP-HOP</a:t>
            </a:r>
          </a:p>
          <a:p>
            <a:pPr algn="ctr"/>
            <a:r>
              <a:rPr lang="en-US" sz="1400" dirty="0">
                <a:solidFill>
                  <a:srgbClr val="38B74A"/>
                </a:solidFill>
                <a:latin typeface="Folk Festival" panose="02000500000000000000" pitchFamily="2" charset="77"/>
              </a:rPr>
              <a:t>JAZZ</a:t>
            </a:r>
            <a:r>
              <a:rPr lang="en-US" sz="1400" dirty="0">
                <a:solidFill>
                  <a:schemeClr val="bg1"/>
                </a:solidFill>
                <a:latin typeface="Folk Festival" panose="02000500000000000000" pitchFamily="2" charset="77"/>
              </a:rPr>
              <a:t>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Folk Festival" panose="02000500000000000000" pitchFamily="2" charset="77"/>
              </a:rPr>
              <a:t>FT</a:t>
            </a:r>
            <a:r>
              <a:rPr lang="en-US" sz="1400" dirty="0">
                <a:solidFill>
                  <a:schemeClr val="bg1"/>
                </a:solidFill>
                <a:latin typeface="Folk Festival" panose="02000500000000000000" pitchFamily="2" charset="77"/>
              </a:rPr>
              <a:t> </a:t>
            </a:r>
            <a:r>
              <a:rPr lang="en-US" sz="1400" dirty="0">
                <a:solidFill>
                  <a:srgbClr val="007BFF"/>
                </a:solidFill>
                <a:latin typeface="Folk Festival" panose="02000500000000000000" pitchFamily="2" charset="77"/>
              </a:rPr>
              <a:t>ELECTRO</a:t>
            </a:r>
          </a:p>
          <a:p>
            <a:pPr algn="ctr"/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05:05PM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F78E138-A510-8DE7-B742-D966C2BC272E}"/>
              </a:ext>
            </a:extLst>
          </p:cNvPr>
          <p:cNvSpPr txBox="1"/>
          <p:nvPr/>
        </p:nvSpPr>
        <p:spPr>
          <a:xfrm>
            <a:off x="264854" y="4260728"/>
            <a:ext cx="21675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rgbClr val="F68A61"/>
                </a:solidFill>
                <a:latin typeface="Folk Festival" panose="02000500000000000000" pitchFamily="2" charset="77"/>
              </a:rPr>
              <a:t>ROCK’N’ROLL</a:t>
            </a:r>
            <a:r>
              <a:rPr lang="en-US" sz="1400" dirty="0">
                <a:solidFill>
                  <a:schemeClr val="bg1"/>
                </a:solidFill>
                <a:latin typeface="Folk Festival" panose="02000500000000000000" pitchFamily="2" charset="77"/>
              </a:rPr>
              <a:t>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Folk Festival" panose="02000500000000000000" pitchFamily="2" charset="77"/>
              </a:rPr>
              <a:t>FT</a:t>
            </a:r>
            <a:r>
              <a:rPr lang="en-US" sz="1400" dirty="0">
                <a:solidFill>
                  <a:schemeClr val="bg1"/>
                </a:solidFill>
                <a:latin typeface="Folk Festival" panose="02000500000000000000" pitchFamily="2" charset="77"/>
              </a:rPr>
              <a:t> </a:t>
            </a:r>
            <a:r>
              <a:rPr lang="en-US" sz="1400" dirty="0">
                <a:solidFill>
                  <a:srgbClr val="2ECC40"/>
                </a:solidFill>
                <a:latin typeface="Folk Festival" panose="02000500000000000000" pitchFamily="2" charset="77"/>
              </a:rPr>
              <a:t>JAZZ</a:t>
            </a:r>
          </a:p>
          <a:p>
            <a:pPr algn="ctr"/>
            <a:r>
              <a:rPr lang="en-US" sz="1400" dirty="0">
                <a:solidFill>
                  <a:srgbClr val="B10DC9"/>
                </a:solidFill>
                <a:latin typeface="Folk Festival" panose="02000500000000000000" pitchFamily="2" charset="77"/>
              </a:rPr>
              <a:t>HIP-HOP</a:t>
            </a:r>
            <a:r>
              <a:rPr lang="en-US" sz="1400" dirty="0">
                <a:solidFill>
                  <a:schemeClr val="bg1"/>
                </a:solidFill>
                <a:latin typeface="Folk Festival" panose="02000500000000000000" pitchFamily="2" charset="77"/>
              </a:rPr>
              <a:t>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Folk Festival" panose="02000500000000000000" pitchFamily="2" charset="77"/>
              </a:rPr>
              <a:t>FT</a:t>
            </a:r>
            <a:r>
              <a:rPr lang="en-US" sz="1400" dirty="0">
                <a:solidFill>
                  <a:schemeClr val="bg1"/>
                </a:solidFill>
                <a:latin typeface="Folk Festival" panose="02000500000000000000" pitchFamily="2" charset="77"/>
              </a:rPr>
              <a:t> </a:t>
            </a:r>
            <a:r>
              <a:rPr lang="en-US" sz="1400" dirty="0">
                <a:solidFill>
                  <a:srgbClr val="007BFF"/>
                </a:solidFill>
                <a:latin typeface="Folk Festival" panose="02000500000000000000" pitchFamily="2" charset="77"/>
              </a:rPr>
              <a:t>ELECTRO</a:t>
            </a:r>
          </a:p>
          <a:p>
            <a:pPr algn="ctr"/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05:15PM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F3915F2-81CC-83D7-B01A-6EED4CF518CA}"/>
              </a:ext>
            </a:extLst>
          </p:cNvPr>
          <p:cNvSpPr txBox="1"/>
          <p:nvPr/>
        </p:nvSpPr>
        <p:spPr>
          <a:xfrm>
            <a:off x="3514927" y="4256852"/>
            <a:ext cx="78739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Folk Festival" panose="02000500000000000000" pitchFamily="2" charset="77"/>
              </a:rPr>
              <a:t>QUIZ</a:t>
            </a:r>
          </a:p>
          <a:p>
            <a:pPr algn="ctr"/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05:30PM</a:t>
            </a:r>
            <a:r>
              <a:rPr lang="en-US" sz="1200" dirty="0"/>
              <a:t> </a:t>
            </a:r>
            <a:endParaRPr lang="en-US" sz="1400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9AA36B3-8CF6-15D3-4B53-5E5AE6030B27}"/>
              </a:ext>
            </a:extLst>
          </p:cNvPr>
          <p:cNvSpPr/>
          <p:nvPr/>
        </p:nvSpPr>
        <p:spPr>
          <a:xfrm rot="782406">
            <a:off x="2262034" y="2117256"/>
            <a:ext cx="772108" cy="413257"/>
          </a:xfrm>
          <a:prstGeom prst="rect">
            <a:avLst/>
          </a:prstGeom>
          <a:pattFill prst="dkVert">
            <a:fgClr>
              <a:srgbClr val="FABA37"/>
            </a:fgClr>
            <a:bgClr>
              <a:srgbClr val="D28700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DRINKING ZONE</a:t>
            </a:r>
          </a:p>
        </p:txBody>
      </p:sp>
      <p:pic>
        <p:nvPicPr>
          <p:cNvPr id="39" name="Picture 2" descr="Flat Style Music Record Vinyl Disc Icon Element Decorative Pattern PNG  Images | PSD Free Download - Pikbest">
            <a:extLst>
              <a:ext uri="{FF2B5EF4-FFF2-40B4-BE49-F238E27FC236}">
                <a16:creationId xmlns:a16="http://schemas.microsoft.com/office/drawing/2014/main" id="{FA73A627-D824-CAA6-1149-083B644325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31875" y1="30125" x2="28375" y2="26625"/>
                        <a14:foregroundMark x1="59875" y1="27625" x2="58750" y2="25375"/>
                        <a14:foregroundMark x1="69125" y1="44875" x2="68625" y2="60000"/>
                        <a14:foregroundMark x1="68625" y1="60000" x2="54000" y2="58750"/>
                        <a14:foregroundMark x1="54000" y1="58750" x2="50250" y2="533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7432" y="435596"/>
            <a:ext cx="5780314" cy="5780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1547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3C590E-48C6-A611-B050-79540073D6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F294852-01E3-8C4F-2DB7-66447D32EDF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-553456" y="-1002238"/>
            <a:ext cx="13298910" cy="88624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22A1727-FB9F-0406-F7D9-52402E6DB701}"/>
              </a:ext>
            </a:extLst>
          </p:cNvPr>
          <p:cNvSpPr txBox="1"/>
          <p:nvPr/>
        </p:nvSpPr>
        <p:spPr>
          <a:xfrm>
            <a:off x="242531" y="1351454"/>
            <a:ext cx="1691490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Folk Festival" panose="02000500000000000000" pitchFamily="2" charset="77"/>
              </a:rPr>
              <a:t>INTRO</a:t>
            </a:r>
          </a:p>
          <a:p>
            <a:pPr algn="ctr"/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05:00PM</a:t>
            </a:r>
          </a:p>
        </p:txBody>
      </p:sp>
      <p:pic>
        <p:nvPicPr>
          <p:cNvPr id="5" name="Picture 6" descr="ChellaType Font Generator Preview">
            <a:extLst>
              <a:ext uri="{FF2B5EF4-FFF2-40B4-BE49-F238E27FC236}">
                <a16:creationId xmlns:a16="http://schemas.microsoft.com/office/drawing/2014/main" id="{E3807367-AEB9-B528-3320-8FC4CEC8E4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32" y="126256"/>
            <a:ext cx="3036887" cy="257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E29DDB2-773F-0B59-8A0D-FC435FEE2526}"/>
              </a:ext>
            </a:extLst>
          </p:cNvPr>
          <p:cNvSpPr txBox="1"/>
          <p:nvPr/>
        </p:nvSpPr>
        <p:spPr>
          <a:xfrm>
            <a:off x="48987" y="432662"/>
            <a:ext cx="2643672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Folk Festival" panose="02000500000000000000" pitchFamily="2" charset="77"/>
              </a:rPr>
              <a:t>COCKTAIL &amp; NETWORKING</a:t>
            </a:r>
          </a:p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Folk Festival" panose="02000500000000000000" pitchFamily="2" charset="77"/>
              </a:rPr>
              <a:t>DECEMBER 11</a:t>
            </a:r>
            <a:r>
              <a:rPr lang="en-US" sz="1400" baseline="30000" dirty="0">
                <a:solidFill>
                  <a:schemeClr val="tx1">
                    <a:lumMod val="75000"/>
                    <a:lumOff val="25000"/>
                  </a:schemeClr>
                </a:solidFill>
                <a:latin typeface="Folk Festival" panose="02000500000000000000" pitchFamily="2" charset="77"/>
              </a:rPr>
              <a:t>TH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Folk Festival" panose="02000500000000000000" pitchFamily="2" charset="77"/>
              </a:rPr>
              <a:t>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0528747-55E2-E331-5007-4208A55C40E4}"/>
              </a:ext>
            </a:extLst>
          </p:cNvPr>
          <p:cNvSpPr/>
          <p:nvPr/>
        </p:nvSpPr>
        <p:spPr>
          <a:xfrm>
            <a:off x="1015124" y="2640416"/>
            <a:ext cx="73152" cy="73152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33A1D17-4AEB-BA3B-D8F9-26C64B4A57C9}"/>
              </a:ext>
            </a:extLst>
          </p:cNvPr>
          <p:cNvSpPr/>
          <p:nvPr/>
        </p:nvSpPr>
        <p:spPr>
          <a:xfrm>
            <a:off x="1015125" y="3370089"/>
            <a:ext cx="73152" cy="73152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691C67C-DF34-D3E1-CEAD-F0D7EA943CB9}"/>
              </a:ext>
            </a:extLst>
          </p:cNvPr>
          <p:cNvSpPr/>
          <p:nvPr/>
        </p:nvSpPr>
        <p:spPr>
          <a:xfrm>
            <a:off x="1015125" y="4188179"/>
            <a:ext cx="73152" cy="73152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09C7DA1-0771-B668-C34B-7A53A995CE6D}"/>
              </a:ext>
            </a:extLst>
          </p:cNvPr>
          <p:cNvSpPr/>
          <p:nvPr/>
        </p:nvSpPr>
        <p:spPr>
          <a:xfrm>
            <a:off x="1006857" y="4754465"/>
            <a:ext cx="73152" cy="73152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1C3575-AE33-1441-25E6-45B5D34AF30C}"/>
              </a:ext>
            </a:extLst>
          </p:cNvPr>
          <p:cNvSpPr txBox="1"/>
          <p:nvPr/>
        </p:nvSpPr>
        <p:spPr>
          <a:xfrm>
            <a:off x="130632" y="2793228"/>
            <a:ext cx="1840568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solidFill>
                  <a:srgbClr val="F68A61"/>
                </a:solidFill>
                <a:latin typeface="Folk Festival" panose="02000500000000000000" pitchFamily="2" charset="77"/>
              </a:rPr>
              <a:t>ROCK’N’ROLL</a:t>
            </a:r>
            <a:r>
              <a:rPr lang="en-US" sz="1100" dirty="0">
                <a:solidFill>
                  <a:schemeClr val="bg1"/>
                </a:solidFill>
                <a:latin typeface="Folk Festival" panose="02000500000000000000" pitchFamily="2" charset="77"/>
              </a:rPr>
              <a:t> 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Folk Festival" panose="02000500000000000000" pitchFamily="2" charset="77"/>
              </a:rPr>
              <a:t>FT</a:t>
            </a:r>
            <a:r>
              <a:rPr lang="en-US" sz="1100" dirty="0">
                <a:solidFill>
                  <a:schemeClr val="bg1"/>
                </a:solidFill>
                <a:latin typeface="Folk Festival" panose="02000500000000000000" pitchFamily="2" charset="77"/>
              </a:rPr>
              <a:t> </a:t>
            </a:r>
            <a:r>
              <a:rPr lang="en-US" sz="1100" dirty="0">
                <a:solidFill>
                  <a:srgbClr val="B10DC9"/>
                </a:solidFill>
                <a:latin typeface="Folk Festival" panose="02000500000000000000" pitchFamily="2" charset="77"/>
              </a:rPr>
              <a:t>DISCO</a:t>
            </a:r>
          </a:p>
          <a:p>
            <a:pPr algn="ctr"/>
            <a:r>
              <a:rPr lang="en-US" sz="1100" dirty="0">
                <a:solidFill>
                  <a:srgbClr val="38B74A"/>
                </a:solidFill>
                <a:latin typeface="Folk Festival" panose="02000500000000000000" pitchFamily="2" charset="77"/>
              </a:rPr>
              <a:t>JAZZ</a:t>
            </a:r>
            <a:r>
              <a:rPr lang="en-US" sz="1100" dirty="0">
                <a:solidFill>
                  <a:schemeClr val="bg1"/>
                </a:solidFill>
                <a:latin typeface="Folk Festival" panose="02000500000000000000" pitchFamily="2" charset="77"/>
              </a:rPr>
              <a:t> 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Folk Festival" panose="02000500000000000000" pitchFamily="2" charset="77"/>
              </a:rPr>
              <a:t>FT</a:t>
            </a:r>
            <a:r>
              <a:rPr lang="en-US" sz="1100" dirty="0">
                <a:solidFill>
                  <a:schemeClr val="bg1"/>
                </a:solidFill>
                <a:latin typeface="Folk Festival" panose="02000500000000000000" pitchFamily="2" charset="77"/>
              </a:rPr>
              <a:t> </a:t>
            </a:r>
            <a:r>
              <a:rPr lang="en-US" sz="1100" dirty="0">
                <a:solidFill>
                  <a:srgbClr val="007BFF"/>
                </a:solidFill>
                <a:latin typeface="Folk Festival" panose="02000500000000000000" pitchFamily="2" charset="77"/>
              </a:rPr>
              <a:t>POP</a:t>
            </a:r>
          </a:p>
          <a:p>
            <a:pPr algn="ctr"/>
            <a:r>
              <a:rPr lang="en-US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05:05PM</a:t>
            </a:r>
            <a:endParaRPr 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D512E50-122C-D49F-D311-CF59968E9D34}"/>
              </a:ext>
            </a:extLst>
          </p:cNvPr>
          <p:cNvSpPr txBox="1"/>
          <p:nvPr/>
        </p:nvSpPr>
        <p:spPr>
          <a:xfrm>
            <a:off x="177921" y="3533053"/>
            <a:ext cx="1745991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solidFill>
                  <a:srgbClr val="F68A61"/>
                </a:solidFill>
                <a:latin typeface="Folk Festival" panose="02000500000000000000" pitchFamily="2" charset="77"/>
              </a:rPr>
              <a:t>ROCK’N’ROLL</a:t>
            </a:r>
            <a:r>
              <a:rPr lang="en-US" sz="1100" dirty="0">
                <a:solidFill>
                  <a:schemeClr val="bg1"/>
                </a:solidFill>
                <a:latin typeface="Folk Festival" panose="02000500000000000000" pitchFamily="2" charset="77"/>
              </a:rPr>
              <a:t> 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Folk Festival" panose="02000500000000000000" pitchFamily="2" charset="77"/>
              </a:rPr>
              <a:t>FT</a:t>
            </a:r>
            <a:r>
              <a:rPr lang="en-US" sz="1100" dirty="0">
                <a:solidFill>
                  <a:schemeClr val="bg1"/>
                </a:solidFill>
                <a:latin typeface="Folk Festival" panose="02000500000000000000" pitchFamily="2" charset="77"/>
              </a:rPr>
              <a:t> </a:t>
            </a:r>
            <a:r>
              <a:rPr lang="en-US" sz="1100" dirty="0">
                <a:solidFill>
                  <a:srgbClr val="2ECC40"/>
                </a:solidFill>
                <a:latin typeface="Folk Festival" panose="02000500000000000000" pitchFamily="2" charset="77"/>
              </a:rPr>
              <a:t>JAZZ</a:t>
            </a:r>
          </a:p>
          <a:p>
            <a:pPr algn="ctr"/>
            <a:r>
              <a:rPr lang="en-US" sz="1100" dirty="0">
                <a:solidFill>
                  <a:srgbClr val="B10DC9"/>
                </a:solidFill>
                <a:latin typeface="Folk Festival" panose="02000500000000000000" pitchFamily="2" charset="77"/>
              </a:rPr>
              <a:t>DISCO</a:t>
            </a:r>
            <a:r>
              <a:rPr lang="en-US" sz="1100" dirty="0">
                <a:solidFill>
                  <a:schemeClr val="bg1"/>
                </a:solidFill>
                <a:latin typeface="Folk Festival" panose="02000500000000000000" pitchFamily="2" charset="77"/>
              </a:rPr>
              <a:t> 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Folk Festival" panose="02000500000000000000" pitchFamily="2" charset="77"/>
              </a:rPr>
              <a:t>FT</a:t>
            </a:r>
            <a:r>
              <a:rPr lang="en-US" sz="1100" dirty="0">
                <a:solidFill>
                  <a:schemeClr val="bg1"/>
                </a:solidFill>
                <a:latin typeface="Folk Festival" panose="02000500000000000000" pitchFamily="2" charset="77"/>
              </a:rPr>
              <a:t> </a:t>
            </a:r>
            <a:r>
              <a:rPr lang="en-US" sz="1100" dirty="0">
                <a:solidFill>
                  <a:srgbClr val="007BFF"/>
                </a:solidFill>
                <a:latin typeface="Folk Festival" panose="02000500000000000000" pitchFamily="2" charset="77"/>
              </a:rPr>
              <a:t>POP</a:t>
            </a:r>
          </a:p>
          <a:p>
            <a:pPr algn="ctr"/>
            <a:r>
              <a:rPr lang="en-US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05:15PM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085A507-69DC-DCE5-CE3F-DDA4E20A4211}"/>
              </a:ext>
            </a:extLst>
          </p:cNvPr>
          <p:cNvSpPr txBox="1"/>
          <p:nvPr/>
        </p:nvSpPr>
        <p:spPr>
          <a:xfrm>
            <a:off x="673779" y="4319106"/>
            <a:ext cx="739305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Folk Festival" panose="02000500000000000000" pitchFamily="2" charset="77"/>
              </a:rPr>
              <a:t>SPEECH</a:t>
            </a:r>
          </a:p>
          <a:p>
            <a:pPr algn="ctr"/>
            <a:r>
              <a:rPr lang="en-US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05:25PM</a:t>
            </a:r>
            <a:r>
              <a:rPr lang="en-US" sz="1100" dirty="0"/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D1A96B3-95AE-32CE-765A-B70982844712}"/>
              </a:ext>
            </a:extLst>
          </p:cNvPr>
          <p:cNvSpPr txBox="1"/>
          <p:nvPr/>
        </p:nvSpPr>
        <p:spPr>
          <a:xfrm>
            <a:off x="688207" y="4953357"/>
            <a:ext cx="710451" cy="4231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Folk Festival" panose="02000500000000000000" pitchFamily="2" charset="77"/>
              </a:rPr>
              <a:t>QUIZ</a:t>
            </a:r>
          </a:p>
          <a:p>
            <a:pPr algn="ctr"/>
            <a:r>
              <a:rPr lang="en-US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05:30PM</a:t>
            </a:r>
            <a:r>
              <a:rPr lang="en-US" sz="1050" dirty="0"/>
              <a:t> </a:t>
            </a:r>
            <a:endParaRPr lang="en-US" sz="11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AE4E533-9A15-DA51-D810-7D5FCDD67698}"/>
              </a:ext>
            </a:extLst>
          </p:cNvPr>
          <p:cNvSpPr txBox="1"/>
          <p:nvPr/>
        </p:nvSpPr>
        <p:spPr>
          <a:xfrm>
            <a:off x="423707" y="5563343"/>
            <a:ext cx="123944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solidFill>
                  <a:srgbClr val="F68A61"/>
                </a:solidFill>
                <a:latin typeface="Folk Festival" panose="02000500000000000000" pitchFamily="2" charset="77"/>
              </a:rPr>
              <a:t>F</a:t>
            </a:r>
            <a:r>
              <a:rPr lang="en-US" sz="1100" dirty="0">
                <a:solidFill>
                  <a:srgbClr val="B10DC9"/>
                </a:solidFill>
                <a:latin typeface="Folk Festival" panose="02000500000000000000" pitchFamily="2" charset="77"/>
              </a:rPr>
              <a:t>U</a:t>
            </a:r>
            <a:r>
              <a:rPr lang="en-US" sz="1100" dirty="0">
                <a:solidFill>
                  <a:srgbClr val="2ECC40"/>
                </a:solidFill>
                <a:latin typeface="Folk Festival" panose="02000500000000000000" pitchFamily="2" charset="77"/>
              </a:rPr>
              <a:t>L</a:t>
            </a:r>
            <a:r>
              <a:rPr lang="en-US" sz="1100" dirty="0">
                <a:solidFill>
                  <a:srgbClr val="007BFF"/>
                </a:solidFill>
                <a:latin typeface="Folk Festival" panose="02000500000000000000" pitchFamily="2" charset="77"/>
              </a:rPr>
              <a:t>L</a:t>
            </a:r>
            <a:r>
              <a:rPr lang="en-US" sz="1100" dirty="0">
                <a:solidFill>
                  <a:schemeClr val="bg1"/>
                </a:solidFill>
                <a:latin typeface="Folk Festival" panose="02000500000000000000" pitchFamily="2" charset="77"/>
              </a:rPr>
              <a:t> </a:t>
            </a:r>
            <a:r>
              <a:rPr lang="en-US" sz="1100" dirty="0">
                <a:solidFill>
                  <a:srgbClr val="F68A61"/>
                </a:solidFill>
                <a:latin typeface="Folk Festival" panose="02000500000000000000" pitchFamily="2" charset="77"/>
              </a:rPr>
              <a:t>M</a:t>
            </a:r>
            <a:r>
              <a:rPr lang="en-US" sz="1100" dirty="0">
                <a:solidFill>
                  <a:srgbClr val="B10DC9"/>
                </a:solidFill>
                <a:latin typeface="Folk Festival" panose="02000500000000000000" pitchFamily="2" charset="77"/>
              </a:rPr>
              <a:t>A</a:t>
            </a:r>
            <a:r>
              <a:rPr lang="en-US" sz="1100" dirty="0">
                <a:solidFill>
                  <a:srgbClr val="2ECC40"/>
                </a:solidFill>
                <a:latin typeface="Folk Festival" panose="02000500000000000000" pitchFamily="2" charset="77"/>
              </a:rPr>
              <a:t>S</a:t>
            </a:r>
            <a:r>
              <a:rPr lang="en-US" sz="1100" dirty="0">
                <a:solidFill>
                  <a:srgbClr val="007BFF"/>
                </a:solidFill>
                <a:latin typeface="Folk Festival" panose="02000500000000000000" pitchFamily="2" charset="77"/>
              </a:rPr>
              <a:t>H</a:t>
            </a:r>
            <a:r>
              <a:rPr lang="en-US" sz="1100" dirty="0">
                <a:solidFill>
                  <a:schemeClr val="bg1"/>
                </a:solidFill>
                <a:latin typeface="Folk Festival" panose="02000500000000000000" pitchFamily="2" charset="77"/>
              </a:rPr>
              <a:t> </a:t>
            </a:r>
            <a:r>
              <a:rPr lang="en-US" sz="1100" dirty="0">
                <a:solidFill>
                  <a:srgbClr val="F68A61"/>
                </a:solidFill>
                <a:latin typeface="Folk Festival" panose="02000500000000000000" pitchFamily="2" charset="77"/>
              </a:rPr>
              <a:t>U</a:t>
            </a:r>
            <a:r>
              <a:rPr lang="en-US" sz="1100" dirty="0">
                <a:solidFill>
                  <a:srgbClr val="B10DC9"/>
                </a:solidFill>
                <a:latin typeface="Folk Festival" panose="02000500000000000000" pitchFamily="2" charset="77"/>
              </a:rPr>
              <a:t>P</a:t>
            </a:r>
          </a:p>
          <a:p>
            <a:pPr algn="ctr"/>
            <a:r>
              <a:rPr lang="en-US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05:40PM</a:t>
            </a:r>
            <a:endParaRPr lang="en-US" sz="1100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14E23BF-1D06-EA63-B2AD-BBFA1D3D06D5}"/>
              </a:ext>
            </a:extLst>
          </p:cNvPr>
          <p:cNvSpPr/>
          <p:nvPr/>
        </p:nvSpPr>
        <p:spPr>
          <a:xfrm>
            <a:off x="1006855" y="5402729"/>
            <a:ext cx="73152" cy="73152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37638891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791052-3C9C-1671-DA65-D17E2730CE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6A7DE32-0FB3-DB49-30F7-928C5B4F15F7}"/>
              </a:ext>
            </a:extLst>
          </p:cNvPr>
          <p:cNvSpPr/>
          <p:nvPr/>
        </p:nvSpPr>
        <p:spPr>
          <a:xfrm>
            <a:off x="-21606" y="1"/>
            <a:ext cx="3241884" cy="6858000"/>
          </a:xfrm>
          <a:prstGeom prst="rect">
            <a:avLst/>
          </a:prstGeom>
          <a:solidFill>
            <a:srgbClr val="F68A6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2689741-D49D-5B92-E77A-1048F4D4BCF8}"/>
              </a:ext>
            </a:extLst>
          </p:cNvPr>
          <p:cNvSpPr txBox="1"/>
          <p:nvPr/>
        </p:nvSpPr>
        <p:spPr>
          <a:xfrm>
            <a:off x="124792" y="1195174"/>
            <a:ext cx="2885726" cy="603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Folk Festival" panose="02000500000000000000" pitchFamily="2" charset="77"/>
              </a:rPr>
              <a:t>INTRO</a:t>
            </a:r>
          </a:p>
          <a:p>
            <a:pPr algn="ctr"/>
            <a:r>
              <a:rPr lang="en-US" sz="1600" dirty="0"/>
              <a:t>05:00PM</a:t>
            </a:r>
          </a:p>
          <a:p>
            <a:pPr algn="ctr"/>
            <a:endParaRPr lang="en-US" dirty="0"/>
          </a:p>
          <a:p>
            <a:pPr algn="ctr"/>
            <a:r>
              <a:rPr lang="en-US" dirty="0">
                <a:solidFill>
                  <a:schemeClr val="bg1"/>
                </a:solidFill>
                <a:latin typeface="Folk Festival" panose="02000500000000000000" pitchFamily="2" charset="77"/>
              </a:rPr>
              <a:t>ROCK’N’ROLL FT DISCO</a:t>
            </a:r>
          </a:p>
          <a:p>
            <a:pPr algn="ctr"/>
            <a:r>
              <a:rPr lang="en-US" dirty="0">
                <a:solidFill>
                  <a:schemeClr val="bg1"/>
                </a:solidFill>
                <a:latin typeface="Folk Festival" panose="02000500000000000000" pitchFamily="2" charset="77"/>
              </a:rPr>
              <a:t>JAZZ FT POP</a:t>
            </a:r>
          </a:p>
          <a:p>
            <a:pPr algn="ctr"/>
            <a:r>
              <a:rPr lang="en-US" sz="1600" dirty="0"/>
              <a:t>05:05PM</a:t>
            </a:r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>
                <a:solidFill>
                  <a:schemeClr val="bg1"/>
                </a:solidFill>
                <a:latin typeface="Folk Festival" panose="02000500000000000000" pitchFamily="2" charset="77"/>
              </a:rPr>
              <a:t>ROCK’N’ROLL FT JAZZ</a:t>
            </a:r>
          </a:p>
          <a:p>
            <a:pPr algn="ctr"/>
            <a:r>
              <a:rPr lang="en-US" dirty="0">
                <a:solidFill>
                  <a:schemeClr val="bg1"/>
                </a:solidFill>
                <a:latin typeface="Folk Festival" panose="02000500000000000000" pitchFamily="2" charset="77"/>
              </a:rPr>
              <a:t>DISCO FT POP</a:t>
            </a:r>
          </a:p>
          <a:p>
            <a:pPr algn="ctr"/>
            <a:r>
              <a:rPr lang="en-US" sz="1600" dirty="0"/>
              <a:t>05:15PM</a:t>
            </a:r>
          </a:p>
          <a:p>
            <a:pPr algn="ctr"/>
            <a:endParaRPr lang="en-US" dirty="0"/>
          </a:p>
          <a:p>
            <a:pPr algn="ctr"/>
            <a:r>
              <a:rPr lang="en-US" dirty="0">
                <a:solidFill>
                  <a:schemeClr val="bg1"/>
                </a:solidFill>
                <a:latin typeface="Folk Festival" panose="02000500000000000000" pitchFamily="2" charset="77"/>
              </a:rPr>
              <a:t>SPEECH</a:t>
            </a:r>
          </a:p>
          <a:p>
            <a:pPr algn="ctr"/>
            <a:r>
              <a:rPr lang="en-US" sz="1600" dirty="0"/>
              <a:t>05:25PM</a:t>
            </a:r>
            <a:r>
              <a:rPr lang="en-US" dirty="0"/>
              <a:t> </a:t>
            </a:r>
          </a:p>
          <a:p>
            <a:pPr algn="ctr"/>
            <a:endParaRPr lang="en-US" dirty="0"/>
          </a:p>
          <a:p>
            <a:pPr algn="ctr"/>
            <a:r>
              <a:rPr lang="en-US" dirty="0">
                <a:solidFill>
                  <a:schemeClr val="bg1"/>
                </a:solidFill>
                <a:latin typeface="Folk Festival" panose="02000500000000000000" pitchFamily="2" charset="77"/>
              </a:rPr>
              <a:t>QUIZ</a:t>
            </a:r>
          </a:p>
          <a:p>
            <a:pPr algn="ctr"/>
            <a:r>
              <a:rPr lang="en-US" sz="1600" dirty="0"/>
              <a:t>05:30PM </a:t>
            </a:r>
          </a:p>
          <a:p>
            <a:pPr algn="ctr"/>
            <a:endParaRPr lang="en-US" dirty="0"/>
          </a:p>
          <a:p>
            <a:pPr algn="ctr"/>
            <a:r>
              <a:rPr lang="en-US" dirty="0">
                <a:solidFill>
                  <a:schemeClr val="bg1"/>
                </a:solidFill>
                <a:latin typeface="Folk Festival" panose="02000500000000000000" pitchFamily="2" charset="77"/>
              </a:rPr>
              <a:t>FULL MASH UP</a:t>
            </a:r>
          </a:p>
          <a:p>
            <a:pPr algn="ctr"/>
            <a:r>
              <a:rPr lang="en-US" sz="1600" dirty="0"/>
              <a:t>05:40PM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pic>
        <p:nvPicPr>
          <p:cNvPr id="1026" name="Picture 2" descr="Free Coachella Music Schedule Template - Edit Online &amp; Download |  Template.net">
            <a:extLst>
              <a:ext uri="{FF2B5EF4-FFF2-40B4-BE49-F238E27FC236}">
                <a16:creationId xmlns:a16="http://schemas.microsoft.com/office/drawing/2014/main" id="{1B2B6FF3-DBE7-79BC-417E-3FEE0DD496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1899" y="5214938"/>
            <a:ext cx="1063426" cy="1643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hellaType Font Generator Preview">
            <a:extLst>
              <a:ext uri="{FF2B5EF4-FFF2-40B4-BE49-F238E27FC236}">
                <a16:creationId xmlns:a16="http://schemas.microsoft.com/office/drawing/2014/main" id="{1827FD4E-5E16-B622-0A41-ADC93FED75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13" y="151666"/>
            <a:ext cx="3036887" cy="257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67027FA-5C1A-F628-2724-10BE7DD9B14C}"/>
              </a:ext>
            </a:extLst>
          </p:cNvPr>
          <p:cNvSpPr txBox="1"/>
          <p:nvPr/>
        </p:nvSpPr>
        <p:spPr>
          <a:xfrm>
            <a:off x="245819" y="534937"/>
            <a:ext cx="2643672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Folk Festival" panose="02000500000000000000" pitchFamily="2" charset="77"/>
              </a:rPr>
              <a:t>COCKTAIL &amp; NETWORKING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  <a:latin typeface="Folk Festival" panose="02000500000000000000" pitchFamily="2" charset="77"/>
              </a:rPr>
              <a:t>DECEMBER 11</a:t>
            </a:r>
            <a:r>
              <a:rPr lang="en-US" sz="1400" baseline="30000" dirty="0">
                <a:solidFill>
                  <a:schemeClr val="bg1"/>
                </a:solidFill>
                <a:latin typeface="Folk Festival" panose="02000500000000000000" pitchFamily="2" charset="77"/>
              </a:rPr>
              <a:t>TH</a:t>
            </a:r>
            <a:r>
              <a:rPr lang="en-US" sz="1400" dirty="0">
                <a:solidFill>
                  <a:schemeClr val="bg1"/>
                </a:solidFill>
                <a:latin typeface="Folk Festival" panose="02000500000000000000" pitchFamily="2" charset="77"/>
              </a:rPr>
              <a:t> </a:t>
            </a:r>
          </a:p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8545C6-7ED0-7D03-AF84-8BABA851F4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2527" y="409085"/>
            <a:ext cx="4861016" cy="5285678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4677619D-B928-EC08-D8C2-099AD0D288FF}"/>
              </a:ext>
            </a:extLst>
          </p:cNvPr>
          <p:cNvSpPr/>
          <p:nvPr/>
        </p:nvSpPr>
        <p:spPr>
          <a:xfrm>
            <a:off x="1531861" y="1839035"/>
            <a:ext cx="73152" cy="73152"/>
          </a:xfrm>
          <a:prstGeom prst="ellipse">
            <a:avLst/>
          </a:prstGeom>
          <a:solidFill>
            <a:srgbClr val="FABA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BB10560-C717-2EC5-0877-9D43B3F148C8}"/>
              </a:ext>
            </a:extLst>
          </p:cNvPr>
          <p:cNvSpPr/>
          <p:nvPr/>
        </p:nvSpPr>
        <p:spPr>
          <a:xfrm>
            <a:off x="1531862" y="2900792"/>
            <a:ext cx="73152" cy="73152"/>
          </a:xfrm>
          <a:prstGeom prst="ellipse">
            <a:avLst/>
          </a:prstGeom>
          <a:solidFill>
            <a:srgbClr val="FABA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C986609-DAF3-63FE-094B-3AEB1B847C46}"/>
              </a:ext>
            </a:extLst>
          </p:cNvPr>
          <p:cNvSpPr/>
          <p:nvPr/>
        </p:nvSpPr>
        <p:spPr>
          <a:xfrm>
            <a:off x="1531862" y="3972080"/>
            <a:ext cx="73152" cy="73152"/>
          </a:xfrm>
          <a:prstGeom prst="ellipse">
            <a:avLst/>
          </a:prstGeom>
          <a:solidFill>
            <a:srgbClr val="FABA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00218DE-E127-2B5C-8633-7AEBA3D633E8}"/>
              </a:ext>
            </a:extLst>
          </p:cNvPr>
          <p:cNvSpPr/>
          <p:nvPr/>
        </p:nvSpPr>
        <p:spPr>
          <a:xfrm>
            <a:off x="1523594" y="4793685"/>
            <a:ext cx="73152" cy="73152"/>
          </a:xfrm>
          <a:prstGeom prst="ellipse">
            <a:avLst/>
          </a:prstGeom>
          <a:solidFill>
            <a:srgbClr val="FABA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5264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370BA2-C2AF-5824-0271-16CCE60A24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19B4DE1-CB46-2B0F-6AE8-CC94F44A0B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123" y="501805"/>
            <a:ext cx="4861016" cy="5285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5109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1D92EF-EE8D-49D8-41A7-E3D22BEE28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1E82EDF-63A7-FC7F-74DB-A15D22E0C29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5000"/>
          </a:blip>
          <a:stretch>
            <a:fillRect/>
          </a:stretch>
        </p:blipFill>
        <p:spPr>
          <a:xfrm>
            <a:off x="0" y="-2389909"/>
            <a:ext cx="38739005" cy="10900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590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88D87B-1EA6-8188-B2EA-7746F2DC78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595FF0A-BC96-D986-A281-149753E9234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5000"/>
          </a:blip>
          <a:stretch>
            <a:fillRect/>
          </a:stretch>
        </p:blipFill>
        <p:spPr>
          <a:xfrm>
            <a:off x="-6229268" y="0"/>
            <a:ext cx="24373446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92B2D62-4503-E938-B74A-EED214AD9266}"/>
              </a:ext>
            </a:extLst>
          </p:cNvPr>
          <p:cNvSpPr txBox="1"/>
          <p:nvPr/>
        </p:nvSpPr>
        <p:spPr>
          <a:xfrm>
            <a:off x="8104909" y="827116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79506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4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1DBC54-84B4-670D-BEF2-75F5ED40A3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C980AC0-7E3E-8067-013F-AA60EEC36F3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5000"/>
          </a:blip>
          <a:stretch>
            <a:fillRect/>
          </a:stretch>
        </p:blipFill>
        <p:spPr>
          <a:xfrm>
            <a:off x="-6072646" y="-1866900"/>
            <a:ext cx="34122824" cy="96012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D8813D2-2EFD-BFEE-65F4-DB17898ACFC2}"/>
              </a:ext>
            </a:extLst>
          </p:cNvPr>
          <p:cNvSpPr txBox="1"/>
          <p:nvPr/>
        </p:nvSpPr>
        <p:spPr>
          <a:xfrm>
            <a:off x="8104909" y="827116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12431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4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A02307-A997-A1B0-26C0-F40A7BD53C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E132AA0D-F359-745C-CA82-722611B0AF1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>
            <a:off x="-638512" y="-95251"/>
            <a:ext cx="13421062" cy="8912423"/>
          </a:xfrm>
          <a:prstGeom prst="rect">
            <a:avLst/>
          </a:prstGeom>
        </p:spPr>
      </p:pic>
      <p:pic>
        <p:nvPicPr>
          <p:cNvPr id="3" name="Picture 6" descr="ChellaType Font Generator Preview">
            <a:extLst>
              <a:ext uri="{FF2B5EF4-FFF2-40B4-BE49-F238E27FC236}">
                <a16:creationId xmlns:a16="http://schemas.microsoft.com/office/drawing/2014/main" id="{6E909561-3C1D-9D55-7B14-8CABFA826A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32" y="126256"/>
            <a:ext cx="3036887" cy="257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B49CF94-CD3B-52B0-E9DF-1CC2C86FCE6B}"/>
              </a:ext>
            </a:extLst>
          </p:cNvPr>
          <p:cNvSpPr txBox="1"/>
          <p:nvPr/>
        </p:nvSpPr>
        <p:spPr>
          <a:xfrm>
            <a:off x="48987" y="432662"/>
            <a:ext cx="2643672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Folk Festival" panose="02000500000000000000" pitchFamily="2" charset="77"/>
                <a:ea typeface="+mn-ea"/>
                <a:cs typeface="+mn-cs"/>
              </a:rPr>
              <a:t>COCKTAIL &amp; NETWORKING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Folk Festival" panose="02000500000000000000" pitchFamily="2" charset="77"/>
                <a:ea typeface="+mn-ea"/>
                <a:cs typeface="+mn-cs"/>
              </a:rPr>
              <a:t>DECEMBER 11</a:t>
            </a:r>
            <a:r>
              <a:rPr kumimoji="0" lang="en-US" sz="1400" b="0" i="0" u="none" strike="noStrike" kern="1200" cap="none" spc="0" normalizeH="0" baseline="3000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Folk Festival" panose="02000500000000000000" pitchFamily="2" charset="77"/>
                <a:ea typeface="+mn-ea"/>
                <a:cs typeface="+mn-cs"/>
              </a:rPr>
              <a:t>TH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Folk Festival" panose="02000500000000000000" pitchFamily="2" charset="77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4848894-80C0-27DE-EBEE-B00B2994389A}"/>
              </a:ext>
            </a:extLst>
          </p:cNvPr>
          <p:cNvSpPr txBox="1"/>
          <p:nvPr/>
        </p:nvSpPr>
        <p:spPr>
          <a:xfrm>
            <a:off x="4279632" y="1063550"/>
            <a:ext cx="3845540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Folk Festival" panose="02000500000000000000" pitchFamily="2" charset="77"/>
              </a:rPr>
              <a:t>INTRO</a:t>
            </a:r>
            <a:endParaRPr lang="en-US" sz="5400" dirty="0">
              <a:solidFill>
                <a:schemeClr val="tx1">
                  <a:lumMod val="75000"/>
                  <a:lumOff val="25000"/>
                </a:schemeClr>
              </a:solidFill>
              <a:latin typeface="Folk Festival" panose="02000500000000000000" pitchFamily="2" charset="77"/>
            </a:endParaRPr>
          </a:p>
          <a:p>
            <a:pPr algn="ctr"/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PRE-TRADE STAGE | 05:05PM</a:t>
            </a:r>
          </a:p>
          <a:p>
            <a:pPr algn="ctr"/>
            <a:r>
              <a:rPr lang="en-US" sz="2000" b="0" i="0" dirty="0">
                <a:solidFill>
                  <a:srgbClr val="373637"/>
                </a:solidFill>
                <a:effectLst/>
                <a:latin typeface="Source Sans Pro" panose="020F0502020204030204" pitchFamily="34" charset="0"/>
              </a:rPr>
              <a:t>●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4E97BD-0816-D1E7-6F54-BC84C210E6E9}"/>
              </a:ext>
            </a:extLst>
          </p:cNvPr>
          <p:cNvSpPr txBox="1"/>
          <p:nvPr/>
        </p:nvSpPr>
        <p:spPr>
          <a:xfrm>
            <a:off x="5203570" y="2563908"/>
            <a:ext cx="199766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solidFill>
                  <a:srgbClr val="F68A61"/>
                </a:solidFill>
                <a:latin typeface="Folk Festival" panose="02000500000000000000" pitchFamily="2" charset="77"/>
              </a:rPr>
              <a:t>ROCK’N’ROLL</a:t>
            </a:r>
            <a:r>
              <a:rPr lang="en-US" sz="1100" dirty="0">
                <a:solidFill>
                  <a:schemeClr val="bg1"/>
                </a:solidFill>
                <a:latin typeface="Folk Festival" panose="02000500000000000000" pitchFamily="2" charset="77"/>
              </a:rPr>
              <a:t> 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Folk Festival" panose="02000500000000000000" pitchFamily="2" charset="77"/>
              </a:rPr>
              <a:t>FT</a:t>
            </a:r>
            <a:r>
              <a:rPr lang="en-US" sz="1100" dirty="0">
                <a:solidFill>
                  <a:schemeClr val="bg1"/>
                </a:solidFill>
                <a:latin typeface="Folk Festival" panose="02000500000000000000" pitchFamily="2" charset="77"/>
              </a:rPr>
              <a:t> </a:t>
            </a:r>
            <a:r>
              <a:rPr lang="en-US" sz="1100" dirty="0">
                <a:solidFill>
                  <a:srgbClr val="B10DC9"/>
                </a:solidFill>
                <a:latin typeface="Folk Festival" panose="02000500000000000000" pitchFamily="2" charset="77"/>
              </a:rPr>
              <a:t>HIP-HOP</a:t>
            </a:r>
          </a:p>
          <a:p>
            <a:pPr algn="ctr"/>
            <a:r>
              <a:rPr lang="en-US" sz="1100" dirty="0">
                <a:solidFill>
                  <a:srgbClr val="38B74A"/>
                </a:solidFill>
                <a:latin typeface="Folk Festival" panose="02000500000000000000" pitchFamily="2" charset="77"/>
              </a:rPr>
              <a:t>POP</a:t>
            </a:r>
            <a:r>
              <a:rPr lang="en-US" sz="1100" dirty="0">
                <a:solidFill>
                  <a:schemeClr val="bg1"/>
                </a:solidFill>
                <a:latin typeface="Folk Festival" panose="02000500000000000000" pitchFamily="2" charset="77"/>
              </a:rPr>
              <a:t> 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Folk Festival" panose="02000500000000000000" pitchFamily="2" charset="77"/>
              </a:rPr>
              <a:t>FT</a:t>
            </a:r>
            <a:r>
              <a:rPr lang="en-US" sz="1100" dirty="0">
                <a:solidFill>
                  <a:schemeClr val="bg1"/>
                </a:solidFill>
                <a:latin typeface="Folk Festival" panose="02000500000000000000" pitchFamily="2" charset="77"/>
              </a:rPr>
              <a:t> </a:t>
            </a:r>
            <a:r>
              <a:rPr lang="en-US" sz="1100" dirty="0">
                <a:solidFill>
                  <a:srgbClr val="007BFF"/>
                </a:solidFill>
                <a:latin typeface="Folk Festival" panose="02000500000000000000" pitchFamily="2" charset="77"/>
              </a:rPr>
              <a:t>ELECTRO</a:t>
            </a:r>
          </a:p>
          <a:p>
            <a:pPr algn="ct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EXECUTION STAGE | 05:10PM</a:t>
            </a:r>
          </a:p>
          <a:p>
            <a:pPr algn="ctr"/>
            <a:r>
              <a:rPr lang="en-US" sz="1050" b="0" i="0" dirty="0">
                <a:solidFill>
                  <a:srgbClr val="373637"/>
                </a:solidFill>
                <a:effectLst/>
                <a:latin typeface="Source Sans Pro" panose="020F0502020204030204" pitchFamily="34" charset="0"/>
              </a:rPr>
              <a:t>●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0D2D0A5-DB3B-B85E-E266-8414269B0597}"/>
              </a:ext>
            </a:extLst>
          </p:cNvPr>
          <p:cNvSpPr txBox="1"/>
          <p:nvPr/>
        </p:nvSpPr>
        <p:spPr>
          <a:xfrm>
            <a:off x="5220401" y="3571823"/>
            <a:ext cx="196399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solidFill>
                  <a:srgbClr val="F68A61"/>
                </a:solidFill>
                <a:latin typeface="Folk Festival" panose="02000500000000000000" pitchFamily="2" charset="77"/>
              </a:rPr>
              <a:t>ROCK’N’ROLL</a:t>
            </a:r>
            <a:r>
              <a:rPr lang="en-US" sz="1100" dirty="0">
                <a:solidFill>
                  <a:schemeClr val="bg1"/>
                </a:solidFill>
                <a:latin typeface="Folk Festival" panose="02000500000000000000" pitchFamily="2" charset="77"/>
              </a:rPr>
              <a:t> 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Folk Festival" panose="02000500000000000000" pitchFamily="2" charset="77"/>
              </a:rPr>
              <a:t>FT</a:t>
            </a:r>
            <a:r>
              <a:rPr lang="en-US" sz="1100" dirty="0">
                <a:solidFill>
                  <a:schemeClr val="bg1"/>
                </a:solidFill>
                <a:latin typeface="Folk Festival" panose="02000500000000000000" pitchFamily="2" charset="77"/>
              </a:rPr>
              <a:t> </a:t>
            </a:r>
            <a:r>
              <a:rPr lang="en-US" sz="1100" dirty="0">
                <a:solidFill>
                  <a:srgbClr val="2ECC40"/>
                </a:solidFill>
                <a:latin typeface="Folk Festival" panose="02000500000000000000" pitchFamily="2" charset="77"/>
              </a:rPr>
              <a:t>POP</a:t>
            </a:r>
          </a:p>
          <a:p>
            <a:pPr algn="ctr"/>
            <a:r>
              <a:rPr lang="en-US" sz="1100" dirty="0">
                <a:solidFill>
                  <a:srgbClr val="B10DC9"/>
                </a:solidFill>
                <a:latin typeface="Folk Festival" panose="02000500000000000000" pitchFamily="2" charset="77"/>
              </a:rPr>
              <a:t>HIP-HOP</a:t>
            </a:r>
            <a:r>
              <a:rPr lang="en-US" sz="1100" dirty="0">
                <a:solidFill>
                  <a:schemeClr val="bg1"/>
                </a:solidFill>
                <a:latin typeface="Folk Festival" panose="02000500000000000000" pitchFamily="2" charset="77"/>
              </a:rPr>
              <a:t> 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Folk Festival" panose="02000500000000000000" pitchFamily="2" charset="77"/>
              </a:rPr>
              <a:t>FT</a:t>
            </a:r>
            <a:r>
              <a:rPr lang="en-US" sz="1100" dirty="0">
                <a:solidFill>
                  <a:schemeClr val="bg1"/>
                </a:solidFill>
                <a:latin typeface="Folk Festival" panose="02000500000000000000" pitchFamily="2" charset="77"/>
              </a:rPr>
              <a:t> </a:t>
            </a:r>
            <a:r>
              <a:rPr lang="en-US" sz="1100" dirty="0">
                <a:solidFill>
                  <a:srgbClr val="007BFF"/>
                </a:solidFill>
                <a:latin typeface="Folk Festival" panose="02000500000000000000" pitchFamily="2" charset="77"/>
              </a:rPr>
              <a:t>ELECTRO</a:t>
            </a:r>
          </a:p>
          <a:p>
            <a:pPr algn="ct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POST-TRADE STAGE | 05:20PM</a:t>
            </a:r>
            <a:endParaRPr lang="en-US" sz="1100" dirty="0">
              <a:solidFill>
                <a:srgbClr val="007BFF"/>
              </a:solidFill>
              <a:latin typeface="Folk Festival" panose="02000500000000000000" pitchFamily="2" charset="77"/>
            </a:endParaRPr>
          </a:p>
          <a:p>
            <a:pPr algn="ctr"/>
            <a:r>
              <a:rPr lang="en-US" sz="1050" b="0" i="0" dirty="0">
                <a:solidFill>
                  <a:srgbClr val="373637"/>
                </a:solidFill>
                <a:effectLst/>
                <a:latin typeface="Source Sans Pro" panose="020F0502020204030204" pitchFamily="34" charset="0"/>
              </a:rPr>
              <a:t>●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6155F77-3111-01A7-9BC3-B99460767558}"/>
              </a:ext>
            </a:extLst>
          </p:cNvPr>
          <p:cNvSpPr txBox="1"/>
          <p:nvPr/>
        </p:nvSpPr>
        <p:spPr>
          <a:xfrm>
            <a:off x="5304560" y="4579738"/>
            <a:ext cx="17956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Folk Festival" panose="02000500000000000000" pitchFamily="2" charset="77"/>
              </a:rPr>
              <a:t>QUIZ</a:t>
            </a:r>
          </a:p>
          <a:p>
            <a:pPr algn="ctr"/>
            <a:r>
              <a:rPr lang="en-US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BREAKOUT STAGE | 05:30PM</a:t>
            </a:r>
            <a:endParaRPr lang="en-US" sz="1050" dirty="0">
              <a:solidFill>
                <a:srgbClr val="007BFF"/>
              </a:solidFill>
              <a:latin typeface="Folk Festival" panose="02000500000000000000" pitchFamily="2" charset="77"/>
            </a:endParaRPr>
          </a:p>
          <a:p>
            <a:pPr algn="ctr"/>
            <a:r>
              <a:rPr lang="en-US" sz="1050" b="0" i="0" dirty="0">
                <a:solidFill>
                  <a:srgbClr val="373637"/>
                </a:solidFill>
                <a:effectLst/>
                <a:latin typeface="Source Sans Pro" panose="020F0502020204030204" pitchFamily="34" charset="0"/>
              </a:rPr>
              <a:t>●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3BF9E89-3401-B58F-0EF1-FEF2D3567CE2}"/>
              </a:ext>
            </a:extLst>
          </p:cNvPr>
          <p:cNvSpPr txBox="1"/>
          <p:nvPr/>
        </p:nvSpPr>
        <p:spPr>
          <a:xfrm>
            <a:off x="5214792" y="5402985"/>
            <a:ext cx="1975220" cy="4231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solidFill>
                  <a:srgbClr val="F68A61"/>
                </a:solidFill>
                <a:latin typeface="Folk Festival" panose="02000500000000000000" pitchFamily="2" charset="77"/>
              </a:rPr>
              <a:t>F</a:t>
            </a:r>
            <a:r>
              <a:rPr lang="en-US" sz="1100" dirty="0">
                <a:solidFill>
                  <a:srgbClr val="B10DC9"/>
                </a:solidFill>
                <a:latin typeface="Folk Festival" panose="02000500000000000000" pitchFamily="2" charset="77"/>
              </a:rPr>
              <a:t>U</a:t>
            </a:r>
            <a:r>
              <a:rPr lang="en-US" sz="1100" dirty="0">
                <a:solidFill>
                  <a:srgbClr val="2ECC40"/>
                </a:solidFill>
                <a:latin typeface="Folk Festival" panose="02000500000000000000" pitchFamily="2" charset="77"/>
              </a:rPr>
              <a:t>L</a:t>
            </a:r>
            <a:r>
              <a:rPr lang="en-US" sz="1100" dirty="0">
                <a:solidFill>
                  <a:srgbClr val="007BFF"/>
                </a:solidFill>
                <a:latin typeface="Folk Festival" panose="02000500000000000000" pitchFamily="2" charset="77"/>
              </a:rPr>
              <a:t>L</a:t>
            </a:r>
            <a:r>
              <a:rPr lang="en-US" sz="1100" dirty="0">
                <a:solidFill>
                  <a:schemeClr val="bg1"/>
                </a:solidFill>
                <a:latin typeface="Folk Festival" panose="02000500000000000000" pitchFamily="2" charset="77"/>
              </a:rPr>
              <a:t> </a:t>
            </a:r>
            <a:r>
              <a:rPr lang="en-US" sz="1100" dirty="0">
                <a:solidFill>
                  <a:srgbClr val="F68A61"/>
                </a:solidFill>
                <a:latin typeface="Folk Festival" panose="02000500000000000000" pitchFamily="2" charset="77"/>
              </a:rPr>
              <a:t>M</a:t>
            </a:r>
            <a:r>
              <a:rPr lang="en-US" sz="1100" dirty="0">
                <a:solidFill>
                  <a:srgbClr val="B10DC9"/>
                </a:solidFill>
                <a:latin typeface="Folk Festival" panose="02000500000000000000" pitchFamily="2" charset="77"/>
              </a:rPr>
              <a:t>A</a:t>
            </a:r>
            <a:r>
              <a:rPr lang="en-US" sz="1100" dirty="0">
                <a:solidFill>
                  <a:srgbClr val="2ECC40"/>
                </a:solidFill>
                <a:latin typeface="Folk Festival" panose="02000500000000000000" pitchFamily="2" charset="77"/>
              </a:rPr>
              <a:t>S</a:t>
            </a:r>
            <a:r>
              <a:rPr lang="en-US" sz="1100" dirty="0">
                <a:solidFill>
                  <a:srgbClr val="007BFF"/>
                </a:solidFill>
                <a:latin typeface="Folk Festival" panose="02000500000000000000" pitchFamily="2" charset="77"/>
              </a:rPr>
              <a:t>H</a:t>
            </a:r>
            <a:r>
              <a:rPr lang="en-US" sz="1100" dirty="0">
                <a:solidFill>
                  <a:schemeClr val="bg1"/>
                </a:solidFill>
                <a:latin typeface="Folk Festival" panose="02000500000000000000" pitchFamily="2" charset="77"/>
              </a:rPr>
              <a:t> </a:t>
            </a:r>
            <a:r>
              <a:rPr lang="en-US" sz="1100" dirty="0">
                <a:solidFill>
                  <a:srgbClr val="F68A61"/>
                </a:solidFill>
                <a:latin typeface="Folk Festival" panose="02000500000000000000" pitchFamily="2" charset="77"/>
              </a:rPr>
              <a:t>U</a:t>
            </a:r>
            <a:r>
              <a:rPr lang="en-US" sz="1100" dirty="0">
                <a:solidFill>
                  <a:srgbClr val="B10DC9"/>
                </a:solidFill>
                <a:latin typeface="Folk Festival" panose="02000500000000000000" pitchFamily="2" charset="77"/>
              </a:rPr>
              <a:t>P</a:t>
            </a:r>
          </a:p>
          <a:p>
            <a:pPr algn="ctr"/>
            <a:r>
              <a:rPr lang="en-US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AFTER-HOURS STAGE | 05:40PM</a:t>
            </a:r>
          </a:p>
        </p:txBody>
      </p:sp>
    </p:spTree>
    <p:extLst>
      <p:ext uri="{BB962C8B-B14F-4D97-AF65-F5344CB8AC3E}">
        <p14:creationId xmlns:p14="http://schemas.microsoft.com/office/powerpoint/2010/main" val="150179680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30999F-4AF2-06B7-8A3B-FE062EB6A9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1CAD65E-E3A8-DA85-6E15-7E9BD2B7276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5000"/>
          </a:blip>
          <a:stretch>
            <a:fillRect/>
          </a:stretch>
        </p:blipFill>
        <p:spPr>
          <a:xfrm>
            <a:off x="-6229268" y="0"/>
            <a:ext cx="24373446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DED2EDC-06E6-2F44-DCDB-870BD21CCFB0}"/>
              </a:ext>
            </a:extLst>
          </p:cNvPr>
          <p:cNvSpPr txBox="1"/>
          <p:nvPr/>
        </p:nvSpPr>
        <p:spPr>
          <a:xfrm>
            <a:off x="8104909" y="827116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67CA01-5ACD-3FA5-A9B6-F0FEC3807F7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0"/>
          </a:blip>
          <a:srcRect l="26440" t="38627" r="25451" b="24706"/>
          <a:stretch>
            <a:fillRect/>
          </a:stretch>
        </p:blipFill>
        <p:spPr>
          <a:xfrm>
            <a:off x="215154" y="2649071"/>
            <a:ext cx="11725834" cy="2514600"/>
          </a:xfrm>
          <a:custGeom>
            <a:avLst/>
            <a:gdLst>
              <a:gd name="connsiteX0" fmla="*/ 8646458 w 11725834"/>
              <a:gd name="connsiteY0" fmla="*/ 0 h 2514600"/>
              <a:gd name="connsiteX1" fmla="*/ 8606117 w 11725834"/>
              <a:gd name="connsiteY1" fmla="*/ 1169894 h 2514600"/>
              <a:gd name="connsiteX2" fmla="*/ 8606117 w 11725834"/>
              <a:gd name="connsiteY2" fmla="*/ 1411941 h 2514600"/>
              <a:gd name="connsiteX3" fmla="*/ 8565775 w 11725834"/>
              <a:gd name="connsiteY3" fmla="*/ 1627094 h 2514600"/>
              <a:gd name="connsiteX4" fmla="*/ 8888505 w 11725834"/>
              <a:gd name="connsiteY4" fmla="*/ 1627094 h 2514600"/>
              <a:gd name="connsiteX5" fmla="*/ 8901952 w 11725834"/>
              <a:gd name="connsiteY5" fmla="*/ 1398494 h 2514600"/>
              <a:gd name="connsiteX6" fmla="*/ 8955740 w 11725834"/>
              <a:gd name="connsiteY6" fmla="*/ 0 h 2514600"/>
              <a:gd name="connsiteX7" fmla="*/ 11134164 w 11725834"/>
              <a:gd name="connsiteY7" fmla="*/ 134470 h 2514600"/>
              <a:gd name="connsiteX8" fmla="*/ 11725834 w 11725834"/>
              <a:gd name="connsiteY8" fmla="*/ 255494 h 2514600"/>
              <a:gd name="connsiteX9" fmla="*/ 11698940 w 11725834"/>
              <a:gd name="connsiteY9" fmla="*/ 2353235 h 2514600"/>
              <a:gd name="connsiteX10" fmla="*/ 11080375 w 11725834"/>
              <a:gd name="connsiteY10" fmla="*/ 2420470 h 2514600"/>
              <a:gd name="connsiteX11" fmla="*/ 8364070 w 11725834"/>
              <a:gd name="connsiteY11" fmla="*/ 2514600 h 2514600"/>
              <a:gd name="connsiteX12" fmla="*/ 3496234 w 11725834"/>
              <a:gd name="connsiteY12" fmla="*/ 2501153 h 2514600"/>
              <a:gd name="connsiteX13" fmla="*/ 605117 w 11725834"/>
              <a:gd name="connsiteY13" fmla="*/ 2447364 h 2514600"/>
              <a:gd name="connsiteX14" fmla="*/ 53787 w 11725834"/>
              <a:gd name="connsiteY14" fmla="*/ 2366682 h 2514600"/>
              <a:gd name="connsiteX15" fmla="*/ 0 w 11725834"/>
              <a:gd name="connsiteY15" fmla="*/ 268941 h 2514600"/>
              <a:gd name="connsiteX16" fmla="*/ 578223 w 11725834"/>
              <a:gd name="connsiteY16" fmla="*/ 174811 h 2514600"/>
              <a:gd name="connsiteX17" fmla="*/ 2823882 w 11725834"/>
              <a:gd name="connsiteY17" fmla="*/ 13447 h 2514600"/>
              <a:gd name="connsiteX18" fmla="*/ 2837329 w 11725834"/>
              <a:gd name="connsiteY18" fmla="*/ 833717 h 2514600"/>
              <a:gd name="connsiteX19" fmla="*/ 2877671 w 11725834"/>
              <a:gd name="connsiteY19" fmla="*/ 1680882 h 2514600"/>
              <a:gd name="connsiteX20" fmla="*/ 3254188 w 11725834"/>
              <a:gd name="connsiteY20" fmla="*/ 1640541 h 2514600"/>
              <a:gd name="connsiteX21" fmla="*/ 3173505 w 11725834"/>
              <a:gd name="connsiteY21" fmla="*/ 1290917 h 2514600"/>
              <a:gd name="connsiteX22" fmla="*/ 3146611 w 11725834"/>
              <a:gd name="connsiteY22" fmla="*/ 13447 h 2514600"/>
              <a:gd name="connsiteX23" fmla="*/ 3496234 w 11725834"/>
              <a:gd name="connsiteY23" fmla="*/ 26894 h 2514600"/>
              <a:gd name="connsiteX24" fmla="*/ 3711388 w 11725834"/>
              <a:gd name="connsiteY24" fmla="*/ 121023 h 2514600"/>
              <a:gd name="connsiteX25" fmla="*/ 3818965 w 11725834"/>
              <a:gd name="connsiteY25" fmla="*/ 228600 h 2514600"/>
              <a:gd name="connsiteX26" fmla="*/ 4356847 w 11725834"/>
              <a:gd name="connsiteY26" fmla="*/ 268941 h 2514600"/>
              <a:gd name="connsiteX27" fmla="*/ 7422775 w 11725834"/>
              <a:gd name="connsiteY27" fmla="*/ 282388 h 2514600"/>
              <a:gd name="connsiteX28" fmla="*/ 7960658 w 11725834"/>
              <a:gd name="connsiteY28" fmla="*/ 215153 h 2514600"/>
              <a:gd name="connsiteX29" fmla="*/ 8216152 w 11725834"/>
              <a:gd name="connsiteY29" fmla="*/ 13447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1725834" h="2514600">
                <a:moveTo>
                  <a:pt x="8646458" y="0"/>
                </a:moveTo>
                <a:lnTo>
                  <a:pt x="8606117" y="1169894"/>
                </a:lnTo>
                <a:lnTo>
                  <a:pt x="8606117" y="1411941"/>
                </a:lnTo>
                <a:lnTo>
                  <a:pt x="8565775" y="1627094"/>
                </a:lnTo>
                <a:lnTo>
                  <a:pt x="8888505" y="1627094"/>
                </a:lnTo>
                <a:lnTo>
                  <a:pt x="8901952" y="1398494"/>
                </a:lnTo>
                <a:lnTo>
                  <a:pt x="8955740" y="0"/>
                </a:lnTo>
                <a:lnTo>
                  <a:pt x="11134164" y="134470"/>
                </a:lnTo>
                <a:lnTo>
                  <a:pt x="11725834" y="255494"/>
                </a:lnTo>
                <a:lnTo>
                  <a:pt x="11698940" y="2353235"/>
                </a:lnTo>
                <a:lnTo>
                  <a:pt x="11080375" y="2420470"/>
                </a:lnTo>
                <a:lnTo>
                  <a:pt x="8364070" y="2514600"/>
                </a:lnTo>
                <a:lnTo>
                  <a:pt x="3496234" y="2501153"/>
                </a:lnTo>
                <a:lnTo>
                  <a:pt x="605117" y="2447364"/>
                </a:lnTo>
                <a:lnTo>
                  <a:pt x="53787" y="2366682"/>
                </a:lnTo>
                <a:lnTo>
                  <a:pt x="0" y="268941"/>
                </a:lnTo>
                <a:lnTo>
                  <a:pt x="578223" y="174811"/>
                </a:lnTo>
                <a:lnTo>
                  <a:pt x="2823882" y="13447"/>
                </a:lnTo>
                <a:lnTo>
                  <a:pt x="2837329" y="833717"/>
                </a:lnTo>
                <a:lnTo>
                  <a:pt x="2877671" y="1680882"/>
                </a:lnTo>
                <a:lnTo>
                  <a:pt x="3254188" y="1640541"/>
                </a:lnTo>
                <a:lnTo>
                  <a:pt x="3173505" y="1290917"/>
                </a:lnTo>
                <a:lnTo>
                  <a:pt x="3146611" y="13447"/>
                </a:lnTo>
                <a:lnTo>
                  <a:pt x="3496234" y="26894"/>
                </a:lnTo>
                <a:lnTo>
                  <a:pt x="3711388" y="121023"/>
                </a:lnTo>
                <a:lnTo>
                  <a:pt x="3818965" y="228600"/>
                </a:lnTo>
                <a:lnTo>
                  <a:pt x="4356847" y="268941"/>
                </a:lnTo>
                <a:lnTo>
                  <a:pt x="7422775" y="282388"/>
                </a:lnTo>
                <a:lnTo>
                  <a:pt x="7960658" y="215153"/>
                </a:lnTo>
                <a:lnTo>
                  <a:pt x="8216152" y="1344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6606859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4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6C07B1-31ED-8286-A9A7-201B4A6C1F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B4C5A7A-5B4D-BA81-3EDD-4FEC36C88C1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5000"/>
          </a:blip>
          <a:stretch>
            <a:fillRect/>
          </a:stretch>
        </p:blipFill>
        <p:spPr>
          <a:xfrm>
            <a:off x="-9804773" y="-1045029"/>
            <a:ext cx="31801546" cy="894805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B0E7323-915E-1786-66AD-9A3A0CEFD0E6}"/>
              </a:ext>
            </a:extLst>
          </p:cNvPr>
          <p:cNvSpPr txBox="1"/>
          <p:nvPr/>
        </p:nvSpPr>
        <p:spPr>
          <a:xfrm>
            <a:off x="8093423" y="8214885"/>
            <a:ext cx="207704" cy="4818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A83E51-C7BE-B3CA-299F-4AFE77EB490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3000"/>
          </a:blip>
          <a:srcRect l="26440" t="38627" r="25451" b="24706"/>
          <a:stretch>
            <a:fillRect/>
          </a:stretch>
        </p:blipFill>
        <p:spPr>
          <a:xfrm>
            <a:off x="-1571639" y="2265894"/>
            <a:ext cx="15299420" cy="3280954"/>
          </a:xfrm>
          <a:custGeom>
            <a:avLst/>
            <a:gdLst>
              <a:gd name="connsiteX0" fmla="*/ 8646458 w 11725834"/>
              <a:gd name="connsiteY0" fmla="*/ 0 h 2514600"/>
              <a:gd name="connsiteX1" fmla="*/ 8606117 w 11725834"/>
              <a:gd name="connsiteY1" fmla="*/ 1169894 h 2514600"/>
              <a:gd name="connsiteX2" fmla="*/ 8606117 w 11725834"/>
              <a:gd name="connsiteY2" fmla="*/ 1411941 h 2514600"/>
              <a:gd name="connsiteX3" fmla="*/ 8565775 w 11725834"/>
              <a:gd name="connsiteY3" fmla="*/ 1627094 h 2514600"/>
              <a:gd name="connsiteX4" fmla="*/ 8888505 w 11725834"/>
              <a:gd name="connsiteY4" fmla="*/ 1627094 h 2514600"/>
              <a:gd name="connsiteX5" fmla="*/ 8901952 w 11725834"/>
              <a:gd name="connsiteY5" fmla="*/ 1398494 h 2514600"/>
              <a:gd name="connsiteX6" fmla="*/ 8955740 w 11725834"/>
              <a:gd name="connsiteY6" fmla="*/ 0 h 2514600"/>
              <a:gd name="connsiteX7" fmla="*/ 11134164 w 11725834"/>
              <a:gd name="connsiteY7" fmla="*/ 134470 h 2514600"/>
              <a:gd name="connsiteX8" fmla="*/ 11725834 w 11725834"/>
              <a:gd name="connsiteY8" fmla="*/ 255494 h 2514600"/>
              <a:gd name="connsiteX9" fmla="*/ 11698940 w 11725834"/>
              <a:gd name="connsiteY9" fmla="*/ 2353235 h 2514600"/>
              <a:gd name="connsiteX10" fmla="*/ 11080375 w 11725834"/>
              <a:gd name="connsiteY10" fmla="*/ 2420470 h 2514600"/>
              <a:gd name="connsiteX11" fmla="*/ 8364070 w 11725834"/>
              <a:gd name="connsiteY11" fmla="*/ 2514600 h 2514600"/>
              <a:gd name="connsiteX12" fmla="*/ 3496234 w 11725834"/>
              <a:gd name="connsiteY12" fmla="*/ 2501153 h 2514600"/>
              <a:gd name="connsiteX13" fmla="*/ 605117 w 11725834"/>
              <a:gd name="connsiteY13" fmla="*/ 2447364 h 2514600"/>
              <a:gd name="connsiteX14" fmla="*/ 53787 w 11725834"/>
              <a:gd name="connsiteY14" fmla="*/ 2366682 h 2514600"/>
              <a:gd name="connsiteX15" fmla="*/ 0 w 11725834"/>
              <a:gd name="connsiteY15" fmla="*/ 268941 h 2514600"/>
              <a:gd name="connsiteX16" fmla="*/ 578223 w 11725834"/>
              <a:gd name="connsiteY16" fmla="*/ 174811 h 2514600"/>
              <a:gd name="connsiteX17" fmla="*/ 2823882 w 11725834"/>
              <a:gd name="connsiteY17" fmla="*/ 13447 h 2514600"/>
              <a:gd name="connsiteX18" fmla="*/ 2837329 w 11725834"/>
              <a:gd name="connsiteY18" fmla="*/ 833717 h 2514600"/>
              <a:gd name="connsiteX19" fmla="*/ 2877671 w 11725834"/>
              <a:gd name="connsiteY19" fmla="*/ 1680882 h 2514600"/>
              <a:gd name="connsiteX20" fmla="*/ 3254188 w 11725834"/>
              <a:gd name="connsiteY20" fmla="*/ 1640541 h 2514600"/>
              <a:gd name="connsiteX21" fmla="*/ 3173505 w 11725834"/>
              <a:gd name="connsiteY21" fmla="*/ 1290917 h 2514600"/>
              <a:gd name="connsiteX22" fmla="*/ 3146611 w 11725834"/>
              <a:gd name="connsiteY22" fmla="*/ 13447 h 2514600"/>
              <a:gd name="connsiteX23" fmla="*/ 3496234 w 11725834"/>
              <a:gd name="connsiteY23" fmla="*/ 26894 h 2514600"/>
              <a:gd name="connsiteX24" fmla="*/ 3711388 w 11725834"/>
              <a:gd name="connsiteY24" fmla="*/ 121023 h 2514600"/>
              <a:gd name="connsiteX25" fmla="*/ 3818965 w 11725834"/>
              <a:gd name="connsiteY25" fmla="*/ 228600 h 2514600"/>
              <a:gd name="connsiteX26" fmla="*/ 4356847 w 11725834"/>
              <a:gd name="connsiteY26" fmla="*/ 268941 h 2514600"/>
              <a:gd name="connsiteX27" fmla="*/ 7422775 w 11725834"/>
              <a:gd name="connsiteY27" fmla="*/ 282388 h 2514600"/>
              <a:gd name="connsiteX28" fmla="*/ 7960658 w 11725834"/>
              <a:gd name="connsiteY28" fmla="*/ 215153 h 2514600"/>
              <a:gd name="connsiteX29" fmla="*/ 8216152 w 11725834"/>
              <a:gd name="connsiteY29" fmla="*/ 13447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1725834" h="2514600">
                <a:moveTo>
                  <a:pt x="8646458" y="0"/>
                </a:moveTo>
                <a:lnTo>
                  <a:pt x="8606117" y="1169894"/>
                </a:lnTo>
                <a:lnTo>
                  <a:pt x="8606117" y="1411941"/>
                </a:lnTo>
                <a:lnTo>
                  <a:pt x="8565775" y="1627094"/>
                </a:lnTo>
                <a:lnTo>
                  <a:pt x="8888505" y="1627094"/>
                </a:lnTo>
                <a:lnTo>
                  <a:pt x="8901952" y="1398494"/>
                </a:lnTo>
                <a:lnTo>
                  <a:pt x="8955740" y="0"/>
                </a:lnTo>
                <a:lnTo>
                  <a:pt x="11134164" y="134470"/>
                </a:lnTo>
                <a:lnTo>
                  <a:pt x="11725834" y="255494"/>
                </a:lnTo>
                <a:lnTo>
                  <a:pt x="11698940" y="2353235"/>
                </a:lnTo>
                <a:lnTo>
                  <a:pt x="11080375" y="2420470"/>
                </a:lnTo>
                <a:lnTo>
                  <a:pt x="8364070" y="2514600"/>
                </a:lnTo>
                <a:lnTo>
                  <a:pt x="3496234" y="2501153"/>
                </a:lnTo>
                <a:lnTo>
                  <a:pt x="605117" y="2447364"/>
                </a:lnTo>
                <a:lnTo>
                  <a:pt x="53787" y="2366682"/>
                </a:lnTo>
                <a:lnTo>
                  <a:pt x="0" y="268941"/>
                </a:lnTo>
                <a:lnTo>
                  <a:pt x="578223" y="174811"/>
                </a:lnTo>
                <a:lnTo>
                  <a:pt x="2823882" y="13447"/>
                </a:lnTo>
                <a:lnTo>
                  <a:pt x="2837329" y="833717"/>
                </a:lnTo>
                <a:lnTo>
                  <a:pt x="2877671" y="1680882"/>
                </a:lnTo>
                <a:lnTo>
                  <a:pt x="3254188" y="1640541"/>
                </a:lnTo>
                <a:lnTo>
                  <a:pt x="3173505" y="1290917"/>
                </a:lnTo>
                <a:lnTo>
                  <a:pt x="3146611" y="13447"/>
                </a:lnTo>
                <a:lnTo>
                  <a:pt x="3496234" y="26894"/>
                </a:lnTo>
                <a:lnTo>
                  <a:pt x="3711388" y="121023"/>
                </a:lnTo>
                <a:lnTo>
                  <a:pt x="3818965" y="228600"/>
                </a:lnTo>
                <a:lnTo>
                  <a:pt x="4356847" y="268941"/>
                </a:lnTo>
                <a:lnTo>
                  <a:pt x="7422775" y="282388"/>
                </a:lnTo>
                <a:lnTo>
                  <a:pt x="7960658" y="215153"/>
                </a:lnTo>
                <a:lnTo>
                  <a:pt x="8216152" y="1344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223758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4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55A277-6DA6-B003-58C6-02F41533BC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C9E8DC9C-D5C6-3452-8083-D7F5B812D4B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9000"/>
          </a:blip>
          <a:srcRect l="26440" t="38627" r="25451" b="24706"/>
          <a:stretch>
            <a:fillRect/>
          </a:stretch>
        </p:blipFill>
        <p:spPr>
          <a:xfrm>
            <a:off x="215154" y="2649071"/>
            <a:ext cx="11725834" cy="2514600"/>
          </a:xfrm>
          <a:custGeom>
            <a:avLst/>
            <a:gdLst>
              <a:gd name="connsiteX0" fmla="*/ 8646458 w 11725834"/>
              <a:gd name="connsiteY0" fmla="*/ 0 h 2514600"/>
              <a:gd name="connsiteX1" fmla="*/ 8606117 w 11725834"/>
              <a:gd name="connsiteY1" fmla="*/ 1169894 h 2514600"/>
              <a:gd name="connsiteX2" fmla="*/ 8606117 w 11725834"/>
              <a:gd name="connsiteY2" fmla="*/ 1411941 h 2514600"/>
              <a:gd name="connsiteX3" fmla="*/ 8565775 w 11725834"/>
              <a:gd name="connsiteY3" fmla="*/ 1627094 h 2514600"/>
              <a:gd name="connsiteX4" fmla="*/ 8888505 w 11725834"/>
              <a:gd name="connsiteY4" fmla="*/ 1627094 h 2514600"/>
              <a:gd name="connsiteX5" fmla="*/ 8901952 w 11725834"/>
              <a:gd name="connsiteY5" fmla="*/ 1398494 h 2514600"/>
              <a:gd name="connsiteX6" fmla="*/ 8955740 w 11725834"/>
              <a:gd name="connsiteY6" fmla="*/ 0 h 2514600"/>
              <a:gd name="connsiteX7" fmla="*/ 11134164 w 11725834"/>
              <a:gd name="connsiteY7" fmla="*/ 134470 h 2514600"/>
              <a:gd name="connsiteX8" fmla="*/ 11725834 w 11725834"/>
              <a:gd name="connsiteY8" fmla="*/ 255494 h 2514600"/>
              <a:gd name="connsiteX9" fmla="*/ 11698940 w 11725834"/>
              <a:gd name="connsiteY9" fmla="*/ 2353235 h 2514600"/>
              <a:gd name="connsiteX10" fmla="*/ 11080375 w 11725834"/>
              <a:gd name="connsiteY10" fmla="*/ 2420470 h 2514600"/>
              <a:gd name="connsiteX11" fmla="*/ 8364070 w 11725834"/>
              <a:gd name="connsiteY11" fmla="*/ 2514600 h 2514600"/>
              <a:gd name="connsiteX12" fmla="*/ 3496234 w 11725834"/>
              <a:gd name="connsiteY12" fmla="*/ 2501153 h 2514600"/>
              <a:gd name="connsiteX13" fmla="*/ 605117 w 11725834"/>
              <a:gd name="connsiteY13" fmla="*/ 2447364 h 2514600"/>
              <a:gd name="connsiteX14" fmla="*/ 53787 w 11725834"/>
              <a:gd name="connsiteY14" fmla="*/ 2366682 h 2514600"/>
              <a:gd name="connsiteX15" fmla="*/ 0 w 11725834"/>
              <a:gd name="connsiteY15" fmla="*/ 268941 h 2514600"/>
              <a:gd name="connsiteX16" fmla="*/ 578223 w 11725834"/>
              <a:gd name="connsiteY16" fmla="*/ 174811 h 2514600"/>
              <a:gd name="connsiteX17" fmla="*/ 2823882 w 11725834"/>
              <a:gd name="connsiteY17" fmla="*/ 13447 h 2514600"/>
              <a:gd name="connsiteX18" fmla="*/ 2837329 w 11725834"/>
              <a:gd name="connsiteY18" fmla="*/ 833717 h 2514600"/>
              <a:gd name="connsiteX19" fmla="*/ 2877671 w 11725834"/>
              <a:gd name="connsiteY19" fmla="*/ 1680882 h 2514600"/>
              <a:gd name="connsiteX20" fmla="*/ 3254188 w 11725834"/>
              <a:gd name="connsiteY20" fmla="*/ 1640541 h 2514600"/>
              <a:gd name="connsiteX21" fmla="*/ 3173505 w 11725834"/>
              <a:gd name="connsiteY21" fmla="*/ 1290917 h 2514600"/>
              <a:gd name="connsiteX22" fmla="*/ 3146611 w 11725834"/>
              <a:gd name="connsiteY22" fmla="*/ 13447 h 2514600"/>
              <a:gd name="connsiteX23" fmla="*/ 3496234 w 11725834"/>
              <a:gd name="connsiteY23" fmla="*/ 26894 h 2514600"/>
              <a:gd name="connsiteX24" fmla="*/ 3711388 w 11725834"/>
              <a:gd name="connsiteY24" fmla="*/ 121023 h 2514600"/>
              <a:gd name="connsiteX25" fmla="*/ 3818965 w 11725834"/>
              <a:gd name="connsiteY25" fmla="*/ 228600 h 2514600"/>
              <a:gd name="connsiteX26" fmla="*/ 4356847 w 11725834"/>
              <a:gd name="connsiteY26" fmla="*/ 268941 h 2514600"/>
              <a:gd name="connsiteX27" fmla="*/ 7422775 w 11725834"/>
              <a:gd name="connsiteY27" fmla="*/ 282388 h 2514600"/>
              <a:gd name="connsiteX28" fmla="*/ 7960658 w 11725834"/>
              <a:gd name="connsiteY28" fmla="*/ 215153 h 2514600"/>
              <a:gd name="connsiteX29" fmla="*/ 8216152 w 11725834"/>
              <a:gd name="connsiteY29" fmla="*/ 13447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1725834" h="2514600">
                <a:moveTo>
                  <a:pt x="8646458" y="0"/>
                </a:moveTo>
                <a:lnTo>
                  <a:pt x="8606117" y="1169894"/>
                </a:lnTo>
                <a:lnTo>
                  <a:pt x="8606117" y="1411941"/>
                </a:lnTo>
                <a:lnTo>
                  <a:pt x="8565775" y="1627094"/>
                </a:lnTo>
                <a:lnTo>
                  <a:pt x="8888505" y="1627094"/>
                </a:lnTo>
                <a:lnTo>
                  <a:pt x="8901952" y="1398494"/>
                </a:lnTo>
                <a:lnTo>
                  <a:pt x="8955740" y="0"/>
                </a:lnTo>
                <a:lnTo>
                  <a:pt x="11134164" y="134470"/>
                </a:lnTo>
                <a:lnTo>
                  <a:pt x="11725834" y="255494"/>
                </a:lnTo>
                <a:lnTo>
                  <a:pt x="11698940" y="2353235"/>
                </a:lnTo>
                <a:lnTo>
                  <a:pt x="11080375" y="2420470"/>
                </a:lnTo>
                <a:lnTo>
                  <a:pt x="8364070" y="2514600"/>
                </a:lnTo>
                <a:lnTo>
                  <a:pt x="3496234" y="2501153"/>
                </a:lnTo>
                <a:lnTo>
                  <a:pt x="605117" y="2447364"/>
                </a:lnTo>
                <a:lnTo>
                  <a:pt x="53787" y="2366682"/>
                </a:lnTo>
                <a:lnTo>
                  <a:pt x="0" y="268941"/>
                </a:lnTo>
                <a:lnTo>
                  <a:pt x="578223" y="174811"/>
                </a:lnTo>
                <a:lnTo>
                  <a:pt x="2823882" y="13447"/>
                </a:lnTo>
                <a:lnTo>
                  <a:pt x="2837329" y="833717"/>
                </a:lnTo>
                <a:lnTo>
                  <a:pt x="2877671" y="1680882"/>
                </a:lnTo>
                <a:lnTo>
                  <a:pt x="3254188" y="1640541"/>
                </a:lnTo>
                <a:lnTo>
                  <a:pt x="3173505" y="1290917"/>
                </a:lnTo>
                <a:lnTo>
                  <a:pt x="3146611" y="13447"/>
                </a:lnTo>
                <a:lnTo>
                  <a:pt x="3496234" y="26894"/>
                </a:lnTo>
                <a:lnTo>
                  <a:pt x="3711388" y="121023"/>
                </a:lnTo>
                <a:lnTo>
                  <a:pt x="3818965" y="228600"/>
                </a:lnTo>
                <a:lnTo>
                  <a:pt x="4356847" y="268941"/>
                </a:lnTo>
                <a:lnTo>
                  <a:pt x="7422775" y="282388"/>
                </a:lnTo>
                <a:lnTo>
                  <a:pt x="7960658" y="215153"/>
                </a:lnTo>
                <a:lnTo>
                  <a:pt x="8216152" y="13447"/>
                </a:lnTo>
                <a:close/>
              </a:path>
            </a:pathLst>
          </a:cu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96B1393-8A86-C262-D300-4463BD4F2332}"/>
              </a:ext>
            </a:extLst>
          </p:cNvPr>
          <p:cNvSpPr txBox="1"/>
          <p:nvPr/>
        </p:nvSpPr>
        <p:spPr>
          <a:xfrm>
            <a:off x="8104909" y="827116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73192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4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C22D8C-204F-0554-8309-8DF0E34051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279D8DE-3901-27A4-7829-4E2A201DB34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8000"/>
          </a:blip>
          <a:stretch>
            <a:fillRect/>
          </a:stretch>
        </p:blipFill>
        <p:spPr>
          <a:xfrm>
            <a:off x="-219412" y="0"/>
            <a:ext cx="12630824" cy="838765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8D5C3C1-C17C-E1FB-2475-F31AE99DFCF7}"/>
              </a:ext>
            </a:extLst>
          </p:cNvPr>
          <p:cNvSpPr txBox="1"/>
          <p:nvPr/>
        </p:nvSpPr>
        <p:spPr>
          <a:xfrm>
            <a:off x="4653137" y="1148678"/>
            <a:ext cx="2885726" cy="603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Folk Festival" panose="02000500000000000000" pitchFamily="2" charset="77"/>
              </a:rPr>
              <a:t>INTRO</a:t>
            </a:r>
          </a:p>
          <a:p>
            <a:pPr algn="ctr"/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05:00PM</a:t>
            </a:r>
          </a:p>
          <a:p>
            <a:pPr algn="ctr"/>
            <a:endParaRPr lang="en-US" dirty="0"/>
          </a:p>
          <a:p>
            <a:pPr algn="ctr"/>
            <a:r>
              <a:rPr lang="en-US" dirty="0">
                <a:solidFill>
                  <a:srgbClr val="F68A61"/>
                </a:solidFill>
                <a:latin typeface="Folk Festival" panose="02000500000000000000" pitchFamily="2" charset="77"/>
              </a:rPr>
              <a:t>ROCK’N’ROLL</a:t>
            </a:r>
            <a:r>
              <a:rPr lang="en-US" dirty="0">
                <a:solidFill>
                  <a:schemeClr val="bg1"/>
                </a:solidFill>
                <a:latin typeface="Folk Festival" panose="02000500000000000000" pitchFamily="2" charset="77"/>
              </a:rPr>
              <a:t>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Folk Festival" panose="02000500000000000000" pitchFamily="2" charset="77"/>
              </a:rPr>
              <a:t>FT</a:t>
            </a:r>
            <a:r>
              <a:rPr lang="en-US" dirty="0">
                <a:solidFill>
                  <a:schemeClr val="bg1"/>
                </a:solidFill>
                <a:latin typeface="Folk Festival" panose="02000500000000000000" pitchFamily="2" charset="77"/>
              </a:rPr>
              <a:t> </a:t>
            </a:r>
            <a:r>
              <a:rPr lang="en-US" dirty="0">
                <a:solidFill>
                  <a:srgbClr val="B10DC9"/>
                </a:solidFill>
                <a:latin typeface="Folk Festival" panose="02000500000000000000" pitchFamily="2" charset="77"/>
              </a:rPr>
              <a:t>DISCO</a:t>
            </a:r>
          </a:p>
          <a:p>
            <a:pPr algn="ctr"/>
            <a:r>
              <a:rPr lang="en-US" dirty="0">
                <a:solidFill>
                  <a:srgbClr val="38B74A"/>
                </a:solidFill>
                <a:latin typeface="Folk Festival" panose="02000500000000000000" pitchFamily="2" charset="77"/>
              </a:rPr>
              <a:t>JAZZ</a:t>
            </a:r>
            <a:r>
              <a:rPr lang="en-US" dirty="0">
                <a:solidFill>
                  <a:schemeClr val="bg1"/>
                </a:solidFill>
                <a:latin typeface="Folk Festival" panose="02000500000000000000" pitchFamily="2" charset="77"/>
              </a:rPr>
              <a:t>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Folk Festival" panose="02000500000000000000" pitchFamily="2" charset="77"/>
              </a:rPr>
              <a:t>FT</a:t>
            </a:r>
            <a:r>
              <a:rPr lang="en-US" dirty="0">
                <a:solidFill>
                  <a:schemeClr val="bg1"/>
                </a:solidFill>
                <a:latin typeface="Folk Festival" panose="02000500000000000000" pitchFamily="2" charset="77"/>
              </a:rPr>
              <a:t> </a:t>
            </a:r>
            <a:r>
              <a:rPr lang="en-US" dirty="0">
                <a:solidFill>
                  <a:srgbClr val="007BFF"/>
                </a:solidFill>
                <a:latin typeface="Folk Festival" panose="02000500000000000000" pitchFamily="2" charset="77"/>
              </a:rPr>
              <a:t>POP</a:t>
            </a:r>
          </a:p>
          <a:p>
            <a:pPr algn="ctr"/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05:05PM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endParaRPr lang="en-US" dirty="0"/>
          </a:p>
          <a:p>
            <a:pPr algn="ctr"/>
            <a:r>
              <a:rPr lang="en-US" dirty="0">
                <a:solidFill>
                  <a:srgbClr val="F68A61"/>
                </a:solidFill>
                <a:latin typeface="Folk Festival" panose="02000500000000000000" pitchFamily="2" charset="77"/>
              </a:rPr>
              <a:t>ROCK’N’ROLL</a:t>
            </a:r>
            <a:r>
              <a:rPr lang="en-US" dirty="0">
                <a:solidFill>
                  <a:schemeClr val="bg1"/>
                </a:solidFill>
                <a:latin typeface="Folk Festival" panose="02000500000000000000" pitchFamily="2" charset="77"/>
              </a:rPr>
              <a:t>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Folk Festival" panose="02000500000000000000" pitchFamily="2" charset="77"/>
              </a:rPr>
              <a:t>FT</a:t>
            </a:r>
            <a:r>
              <a:rPr lang="en-US" dirty="0">
                <a:solidFill>
                  <a:schemeClr val="bg1"/>
                </a:solidFill>
                <a:latin typeface="Folk Festival" panose="02000500000000000000" pitchFamily="2" charset="77"/>
              </a:rPr>
              <a:t> </a:t>
            </a:r>
            <a:r>
              <a:rPr lang="en-US" dirty="0">
                <a:solidFill>
                  <a:srgbClr val="2ECC40"/>
                </a:solidFill>
                <a:latin typeface="Folk Festival" panose="02000500000000000000" pitchFamily="2" charset="77"/>
              </a:rPr>
              <a:t>JAZZ</a:t>
            </a:r>
          </a:p>
          <a:p>
            <a:pPr algn="ctr"/>
            <a:r>
              <a:rPr lang="en-US" dirty="0">
                <a:solidFill>
                  <a:srgbClr val="B10DC9"/>
                </a:solidFill>
                <a:latin typeface="Folk Festival" panose="02000500000000000000" pitchFamily="2" charset="77"/>
              </a:rPr>
              <a:t>DISCO</a:t>
            </a:r>
            <a:r>
              <a:rPr lang="en-US" dirty="0">
                <a:solidFill>
                  <a:schemeClr val="bg1"/>
                </a:solidFill>
                <a:latin typeface="Folk Festival" panose="02000500000000000000" pitchFamily="2" charset="77"/>
              </a:rPr>
              <a:t>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Folk Festival" panose="02000500000000000000" pitchFamily="2" charset="77"/>
              </a:rPr>
              <a:t>FT</a:t>
            </a:r>
            <a:r>
              <a:rPr lang="en-US" dirty="0">
                <a:solidFill>
                  <a:schemeClr val="bg1"/>
                </a:solidFill>
                <a:latin typeface="Folk Festival" panose="02000500000000000000" pitchFamily="2" charset="77"/>
              </a:rPr>
              <a:t> </a:t>
            </a:r>
            <a:r>
              <a:rPr lang="en-US" dirty="0">
                <a:solidFill>
                  <a:srgbClr val="007BFF"/>
                </a:solidFill>
                <a:latin typeface="Folk Festival" panose="02000500000000000000" pitchFamily="2" charset="77"/>
              </a:rPr>
              <a:t>POP</a:t>
            </a:r>
          </a:p>
          <a:p>
            <a:pPr algn="ctr"/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05:15PM</a:t>
            </a:r>
          </a:p>
          <a:p>
            <a:pPr algn="ctr"/>
            <a:endParaRPr lang="en-US" dirty="0"/>
          </a:p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Folk Festival" panose="02000500000000000000" pitchFamily="2" charset="77"/>
              </a:rPr>
              <a:t>SPEECH</a:t>
            </a:r>
          </a:p>
          <a:p>
            <a:pPr algn="ctr"/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05:25PM</a:t>
            </a:r>
            <a:r>
              <a:rPr lang="en-US" dirty="0"/>
              <a:t> </a:t>
            </a:r>
          </a:p>
          <a:p>
            <a:pPr algn="ctr"/>
            <a:endParaRPr lang="en-US" dirty="0"/>
          </a:p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Folk Festival" panose="02000500000000000000" pitchFamily="2" charset="77"/>
              </a:rPr>
              <a:t>QUIZ</a:t>
            </a:r>
          </a:p>
          <a:p>
            <a:pPr algn="ctr"/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05:30PM</a:t>
            </a:r>
            <a:r>
              <a:rPr lang="en-US" sz="1600" dirty="0"/>
              <a:t> </a:t>
            </a:r>
          </a:p>
          <a:p>
            <a:pPr algn="ctr"/>
            <a:endParaRPr lang="en-US" dirty="0"/>
          </a:p>
          <a:p>
            <a:pPr algn="ctr"/>
            <a:r>
              <a:rPr lang="en-US" dirty="0">
                <a:solidFill>
                  <a:srgbClr val="F68A61"/>
                </a:solidFill>
                <a:latin typeface="Folk Festival" panose="02000500000000000000" pitchFamily="2" charset="77"/>
              </a:rPr>
              <a:t>F</a:t>
            </a:r>
            <a:r>
              <a:rPr lang="en-US" dirty="0">
                <a:solidFill>
                  <a:srgbClr val="B10DC9"/>
                </a:solidFill>
                <a:latin typeface="Folk Festival" panose="02000500000000000000" pitchFamily="2" charset="77"/>
              </a:rPr>
              <a:t>U</a:t>
            </a:r>
            <a:r>
              <a:rPr lang="en-US" dirty="0">
                <a:solidFill>
                  <a:srgbClr val="2ECC40"/>
                </a:solidFill>
                <a:latin typeface="Folk Festival" panose="02000500000000000000" pitchFamily="2" charset="77"/>
              </a:rPr>
              <a:t>L</a:t>
            </a:r>
            <a:r>
              <a:rPr lang="en-US" dirty="0">
                <a:solidFill>
                  <a:srgbClr val="007BFF"/>
                </a:solidFill>
                <a:latin typeface="Folk Festival" panose="02000500000000000000" pitchFamily="2" charset="77"/>
              </a:rPr>
              <a:t>L</a:t>
            </a:r>
            <a:r>
              <a:rPr lang="en-US" dirty="0">
                <a:solidFill>
                  <a:schemeClr val="bg1"/>
                </a:solidFill>
                <a:latin typeface="Folk Festival" panose="02000500000000000000" pitchFamily="2" charset="77"/>
              </a:rPr>
              <a:t> </a:t>
            </a:r>
            <a:r>
              <a:rPr lang="en-US" dirty="0">
                <a:solidFill>
                  <a:srgbClr val="F68A61"/>
                </a:solidFill>
                <a:latin typeface="Folk Festival" panose="02000500000000000000" pitchFamily="2" charset="77"/>
              </a:rPr>
              <a:t>M</a:t>
            </a:r>
            <a:r>
              <a:rPr lang="en-US" dirty="0">
                <a:solidFill>
                  <a:srgbClr val="B10DC9"/>
                </a:solidFill>
                <a:latin typeface="Folk Festival" panose="02000500000000000000" pitchFamily="2" charset="77"/>
              </a:rPr>
              <a:t>A</a:t>
            </a:r>
            <a:r>
              <a:rPr lang="en-US" dirty="0">
                <a:solidFill>
                  <a:srgbClr val="2ECC40"/>
                </a:solidFill>
                <a:latin typeface="Folk Festival" panose="02000500000000000000" pitchFamily="2" charset="77"/>
              </a:rPr>
              <a:t>S</a:t>
            </a:r>
            <a:r>
              <a:rPr lang="en-US" dirty="0">
                <a:solidFill>
                  <a:srgbClr val="007BFF"/>
                </a:solidFill>
                <a:latin typeface="Folk Festival" panose="02000500000000000000" pitchFamily="2" charset="77"/>
              </a:rPr>
              <a:t>H</a:t>
            </a:r>
            <a:r>
              <a:rPr lang="en-US" dirty="0">
                <a:solidFill>
                  <a:schemeClr val="bg1"/>
                </a:solidFill>
                <a:latin typeface="Folk Festival" panose="02000500000000000000" pitchFamily="2" charset="77"/>
              </a:rPr>
              <a:t> </a:t>
            </a:r>
            <a:r>
              <a:rPr lang="en-US" dirty="0">
                <a:solidFill>
                  <a:srgbClr val="F68A61"/>
                </a:solidFill>
                <a:latin typeface="Folk Festival" panose="02000500000000000000" pitchFamily="2" charset="77"/>
              </a:rPr>
              <a:t>U</a:t>
            </a:r>
            <a:r>
              <a:rPr lang="en-US" dirty="0">
                <a:solidFill>
                  <a:srgbClr val="B10DC9"/>
                </a:solidFill>
                <a:latin typeface="Folk Festival" panose="02000500000000000000" pitchFamily="2" charset="77"/>
              </a:rPr>
              <a:t>P</a:t>
            </a:r>
          </a:p>
          <a:p>
            <a:pPr algn="ctr"/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05:40PM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pic>
        <p:nvPicPr>
          <p:cNvPr id="3" name="Picture 6" descr="ChellaType Font Generator Preview">
            <a:extLst>
              <a:ext uri="{FF2B5EF4-FFF2-40B4-BE49-F238E27FC236}">
                <a16:creationId xmlns:a16="http://schemas.microsoft.com/office/drawing/2014/main" id="{EFCF8CDD-CCD2-EAE0-CB4F-DC8B85EC80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32" y="126256"/>
            <a:ext cx="3036887" cy="257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A123389-0383-506D-5190-C0ABE1CE1EF8}"/>
              </a:ext>
            </a:extLst>
          </p:cNvPr>
          <p:cNvSpPr txBox="1"/>
          <p:nvPr/>
        </p:nvSpPr>
        <p:spPr>
          <a:xfrm>
            <a:off x="48987" y="432662"/>
            <a:ext cx="2643672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Folk Festival" panose="02000500000000000000" pitchFamily="2" charset="77"/>
              </a:rPr>
              <a:t>COCKTAIL &amp; NETWORKING</a:t>
            </a:r>
          </a:p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Folk Festival" panose="02000500000000000000" pitchFamily="2" charset="77"/>
              </a:rPr>
              <a:t>DECEMBER 11</a:t>
            </a:r>
            <a:r>
              <a:rPr lang="en-US" sz="1400" baseline="30000" dirty="0">
                <a:solidFill>
                  <a:schemeClr val="tx1">
                    <a:lumMod val="75000"/>
                    <a:lumOff val="25000"/>
                  </a:schemeClr>
                </a:solidFill>
                <a:latin typeface="Folk Festival" panose="02000500000000000000" pitchFamily="2" charset="77"/>
              </a:rPr>
              <a:t>TH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Folk Festival" panose="02000500000000000000" pitchFamily="2" charset="77"/>
              </a:rPr>
              <a:t>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E4822D1-78BC-204A-F72C-372E01AC7700}"/>
              </a:ext>
            </a:extLst>
          </p:cNvPr>
          <p:cNvSpPr/>
          <p:nvPr/>
        </p:nvSpPr>
        <p:spPr>
          <a:xfrm>
            <a:off x="6060206" y="1792539"/>
            <a:ext cx="73152" cy="73152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B0FA562-1431-0624-BDBB-98987FD8D367}"/>
              </a:ext>
            </a:extLst>
          </p:cNvPr>
          <p:cNvSpPr/>
          <p:nvPr/>
        </p:nvSpPr>
        <p:spPr>
          <a:xfrm>
            <a:off x="6060207" y="2854296"/>
            <a:ext cx="73152" cy="73152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FD0CD04-0D28-33D7-A03B-2C6817A31268}"/>
              </a:ext>
            </a:extLst>
          </p:cNvPr>
          <p:cNvSpPr/>
          <p:nvPr/>
        </p:nvSpPr>
        <p:spPr>
          <a:xfrm>
            <a:off x="6060207" y="3925584"/>
            <a:ext cx="73152" cy="73152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206F884-87B3-5D47-F599-05FAA95738DE}"/>
              </a:ext>
            </a:extLst>
          </p:cNvPr>
          <p:cNvSpPr/>
          <p:nvPr/>
        </p:nvSpPr>
        <p:spPr>
          <a:xfrm>
            <a:off x="6051939" y="4747189"/>
            <a:ext cx="73152" cy="73152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3776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4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D25807-2CD0-99D5-1220-EAA85143AD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AFE24EF-ABF9-D06A-C1DD-8FD747C75A1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8000"/>
          </a:blip>
          <a:stretch>
            <a:fillRect/>
          </a:stretch>
        </p:blipFill>
        <p:spPr>
          <a:xfrm>
            <a:off x="0" y="1"/>
            <a:ext cx="12170307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77DB294-ECFC-3B1D-394E-C7710543FDF7}"/>
              </a:ext>
            </a:extLst>
          </p:cNvPr>
          <p:cNvSpPr txBox="1"/>
          <p:nvPr/>
        </p:nvSpPr>
        <p:spPr>
          <a:xfrm>
            <a:off x="4653137" y="1148678"/>
            <a:ext cx="2885726" cy="603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Folk Festival" panose="02000500000000000000" pitchFamily="2" charset="77"/>
              </a:rPr>
              <a:t>INTRO</a:t>
            </a:r>
          </a:p>
          <a:p>
            <a:pPr algn="ctr"/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05:00PM</a:t>
            </a:r>
          </a:p>
          <a:p>
            <a:pPr algn="ctr"/>
            <a:endParaRPr lang="en-US" dirty="0"/>
          </a:p>
          <a:p>
            <a:pPr algn="ctr"/>
            <a:r>
              <a:rPr lang="en-US" dirty="0">
                <a:solidFill>
                  <a:srgbClr val="F68A61"/>
                </a:solidFill>
                <a:latin typeface="Folk Festival" panose="02000500000000000000" pitchFamily="2" charset="77"/>
              </a:rPr>
              <a:t>ROCK’N’ROLL</a:t>
            </a:r>
            <a:r>
              <a:rPr lang="en-US" dirty="0">
                <a:solidFill>
                  <a:schemeClr val="bg1"/>
                </a:solidFill>
                <a:latin typeface="Folk Festival" panose="02000500000000000000" pitchFamily="2" charset="77"/>
              </a:rPr>
              <a:t>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Folk Festival" panose="02000500000000000000" pitchFamily="2" charset="77"/>
              </a:rPr>
              <a:t>FT</a:t>
            </a:r>
            <a:r>
              <a:rPr lang="en-US" dirty="0">
                <a:solidFill>
                  <a:schemeClr val="bg1"/>
                </a:solidFill>
                <a:latin typeface="Folk Festival" panose="02000500000000000000" pitchFamily="2" charset="77"/>
              </a:rPr>
              <a:t> </a:t>
            </a:r>
            <a:r>
              <a:rPr lang="en-US" dirty="0">
                <a:solidFill>
                  <a:srgbClr val="B10DC9"/>
                </a:solidFill>
                <a:latin typeface="Folk Festival" panose="02000500000000000000" pitchFamily="2" charset="77"/>
              </a:rPr>
              <a:t>DISCO</a:t>
            </a:r>
          </a:p>
          <a:p>
            <a:pPr algn="ctr"/>
            <a:r>
              <a:rPr lang="en-US" dirty="0">
                <a:solidFill>
                  <a:srgbClr val="38B74A"/>
                </a:solidFill>
                <a:latin typeface="Folk Festival" panose="02000500000000000000" pitchFamily="2" charset="77"/>
              </a:rPr>
              <a:t>JAZZ</a:t>
            </a:r>
            <a:r>
              <a:rPr lang="en-US" dirty="0">
                <a:solidFill>
                  <a:schemeClr val="bg1"/>
                </a:solidFill>
                <a:latin typeface="Folk Festival" panose="02000500000000000000" pitchFamily="2" charset="77"/>
              </a:rPr>
              <a:t>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Folk Festival" panose="02000500000000000000" pitchFamily="2" charset="77"/>
              </a:rPr>
              <a:t>FT</a:t>
            </a:r>
            <a:r>
              <a:rPr lang="en-US" dirty="0">
                <a:solidFill>
                  <a:schemeClr val="bg1"/>
                </a:solidFill>
                <a:latin typeface="Folk Festival" panose="02000500000000000000" pitchFamily="2" charset="77"/>
              </a:rPr>
              <a:t> </a:t>
            </a:r>
            <a:r>
              <a:rPr lang="en-US" dirty="0">
                <a:solidFill>
                  <a:srgbClr val="007BFF"/>
                </a:solidFill>
                <a:latin typeface="Folk Festival" panose="02000500000000000000" pitchFamily="2" charset="77"/>
              </a:rPr>
              <a:t>POP</a:t>
            </a:r>
          </a:p>
          <a:p>
            <a:pPr algn="ctr"/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05:05PM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endParaRPr lang="en-US" dirty="0"/>
          </a:p>
          <a:p>
            <a:pPr algn="ctr"/>
            <a:r>
              <a:rPr lang="en-US" dirty="0">
                <a:solidFill>
                  <a:srgbClr val="F68A61"/>
                </a:solidFill>
                <a:latin typeface="Folk Festival" panose="02000500000000000000" pitchFamily="2" charset="77"/>
              </a:rPr>
              <a:t>ROCK’N’ROLL</a:t>
            </a:r>
            <a:r>
              <a:rPr lang="en-US" dirty="0">
                <a:solidFill>
                  <a:schemeClr val="bg1"/>
                </a:solidFill>
                <a:latin typeface="Folk Festival" panose="02000500000000000000" pitchFamily="2" charset="77"/>
              </a:rPr>
              <a:t>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Folk Festival" panose="02000500000000000000" pitchFamily="2" charset="77"/>
              </a:rPr>
              <a:t>FT</a:t>
            </a:r>
            <a:r>
              <a:rPr lang="en-US" dirty="0">
                <a:solidFill>
                  <a:schemeClr val="bg1"/>
                </a:solidFill>
                <a:latin typeface="Folk Festival" panose="02000500000000000000" pitchFamily="2" charset="77"/>
              </a:rPr>
              <a:t> </a:t>
            </a:r>
            <a:r>
              <a:rPr lang="en-US" dirty="0">
                <a:solidFill>
                  <a:srgbClr val="2ECC40"/>
                </a:solidFill>
                <a:latin typeface="Folk Festival" panose="02000500000000000000" pitchFamily="2" charset="77"/>
              </a:rPr>
              <a:t>JAZZ</a:t>
            </a:r>
          </a:p>
          <a:p>
            <a:pPr algn="ctr"/>
            <a:r>
              <a:rPr lang="en-US" dirty="0">
                <a:solidFill>
                  <a:srgbClr val="B10DC9"/>
                </a:solidFill>
                <a:latin typeface="Folk Festival" panose="02000500000000000000" pitchFamily="2" charset="77"/>
              </a:rPr>
              <a:t>DISCO</a:t>
            </a:r>
            <a:r>
              <a:rPr lang="en-US" dirty="0">
                <a:solidFill>
                  <a:schemeClr val="bg1"/>
                </a:solidFill>
                <a:latin typeface="Folk Festival" panose="02000500000000000000" pitchFamily="2" charset="77"/>
              </a:rPr>
              <a:t>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Folk Festival" panose="02000500000000000000" pitchFamily="2" charset="77"/>
              </a:rPr>
              <a:t>FT</a:t>
            </a:r>
            <a:r>
              <a:rPr lang="en-US" dirty="0">
                <a:solidFill>
                  <a:schemeClr val="bg1"/>
                </a:solidFill>
                <a:latin typeface="Folk Festival" panose="02000500000000000000" pitchFamily="2" charset="77"/>
              </a:rPr>
              <a:t> </a:t>
            </a:r>
            <a:r>
              <a:rPr lang="en-US" dirty="0">
                <a:solidFill>
                  <a:srgbClr val="007BFF"/>
                </a:solidFill>
                <a:latin typeface="Folk Festival" panose="02000500000000000000" pitchFamily="2" charset="77"/>
              </a:rPr>
              <a:t>POP</a:t>
            </a:r>
          </a:p>
          <a:p>
            <a:pPr algn="ctr"/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05:15PM</a:t>
            </a:r>
          </a:p>
          <a:p>
            <a:pPr algn="ctr"/>
            <a:endParaRPr lang="en-US" dirty="0"/>
          </a:p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Folk Festival" panose="02000500000000000000" pitchFamily="2" charset="77"/>
              </a:rPr>
              <a:t>SPEECH</a:t>
            </a:r>
          </a:p>
          <a:p>
            <a:pPr algn="ctr"/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05:25PM</a:t>
            </a:r>
            <a:r>
              <a:rPr lang="en-US" dirty="0"/>
              <a:t> </a:t>
            </a:r>
          </a:p>
          <a:p>
            <a:pPr algn="ctr"/>
            <a:endParaRPr lang="en-US" dirty="0"/>
          </a:p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Folk Festival" panose="02000500000000000000" pitchFamily="2" charset="77"/>
              </a:rPr>
              <a:t>QUIZ</a:t>
            </a:r>
          </a:p>
          <a:p>
            <a:pPr algn="ctr"/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05:30PM</a:t>
            </a:r>
            <a:r>
              <a:rPr lang="en-US" sz="1600" dirty="0"/>
              <a:t> </a:t>
            </a:r>
          </a:p>
          <a:p>
            <a:pPr algn="ctr"/>
            <a:endParaRPr lang="en-US" dirty="0"/>
          </a:p>
          <a:p>
            <a:pPr algn="ctr"/>
            <a:r>
              <a:rPr lang="en-US" dirty="0">
                <a:solidFill>
                  <a:srgbClr val="F68A61"/>
                </a:solidFill>
                <a:latin typeface="Folk Festival" panose="02000500000000000000" pitchFamily="2" charset="77"/>
              </a:rPr>
              <a:t>F</a:t>
            </a:r>
            <a:r>
              <a:rPr lang="en-US" dirty="0">
                <a:solidFill>
                  <a:srgbClr val="B10DC9"/>
                </a:solidFill>
                <a:latin typeface="Folk Festival" panose="02000500000000000000" pitchFamily="2" charset="77"/>
              </a:rPr>
              <a:t>U</a:t>
            </a:r>
            <a:r>
              <a:rPr lang="en-US" dirty="0">
                <a:solidFill>
                  <a:srgbClr val="2ECC40"/>
                </a:solidFill>
                <a:latin typeface="Folk Festival" panose="02000500000000000000" pitchFamily="2" charset="77"/>
              </a:rPr>
              <a:t>L</a:t>
            </a:r>
            <a:r>
              <a:rPr lang="en-US" dirty="0">
                <a:solidFill>
                  <a:srgbClr val="007BFF"/>
                </a:solidFill>
                <a:latin typeface="Folk Festival" panose="02000500000000000000" pitchFamily="2" charset="77"/>
              </a:rPr>
              <a:t>L</a:t>
            </a:r>
            <a:r>
              <a:rPr lang="en-US" dirty="0">
                <a:solidFill>
                  <a:schemeClr val="bg1"/>
                </a:solidFill>
                <a:latin typeface="Folk Festival" panose="02000500000000000000" pitchFamily="2" charset="77"/>
              </a:rPr>
              <a:t> </a:t>
            </a:r>
            <a:r>
              <a:rPr lang="en-US" dirty="0">
                <a:solidFill>
                  <a:srgbClr val="F68A61"/>
                </a:solidFill>
                <a:latin typeface="Folk Festival" panose="02000500000000000000" pitchFamily="2" charset="77"/>
              </a:rPr>
              <a:t>M</a:t>
            </a:r>
            <a:r>
              <a:rPr lang="en-US" dirty="0">
                <a:solidFill>
                  <a:srgbClr val="B10DC9"/>
                </a:solidFill>
                <a:latin typeface="Folk Festival" panose="02000500000000000000" pitchFamily="2" charset="77"/>
              </a:rPr>
              <a:t>A</a:t>
            </a:r>
            <a:r>
              <a:rPr lang="en-US" dirty="0">
                <a:solidFill>
                  <a:srgbClr val="2ECC40"/>
                </a:solidFill>
                <a:latin typeface="Folk Festival" panose="02000500000000000000" pitchFamily="2" charset="77"/>
              </a:rPr>
              <a:t>S</a:t>
            </a:r>
            <a:r>
              <a:rPr lang="en-US" dirty="0">
                <a:solidFill>
                  <a:srgbClr val="007BFF"/>
                </a:solidFill>
                <a:latin typeface="Folk Festival" panose="02000500000000000000" pitchFamily="2" charset="77"/>
              </a:rPr>
              <a:t>H</a:t>
            </a:r>
            <a:r>
              <a:rPr lang="en-US" dirty="0">
                <a:solidFill>
                  <a:schemeClr val="bg1"/>
                </a:solidFill>
                <a:latin typeface="Folk Festival" panose="02000500000000000000" pitchFamily="2" charset="77"/>
              </a:rPr>
              <a:t> </a:t>
            </a:r>
            <a:r>
              <a:rPr lang="en-US" dirty="0">
                <a:solidFill>
                  <a:srgbClr val="F68A61"/>
                </a:solidFill>
                <a:latin typeface="Folk Festival" panose="02000500000000000000" pitchFamily="2" charset="77"/>
              </a:rPr>
              <a:t>U</a:t>
            </a:r>
            <a:r>
              <a:rPr lang="en-US" dirty="0">
                <a:solidFill>
                  <a:srgbClr val="B10DC9"/>
                </a:solidFill>
                <a:latin typeface="Folk Festival" panose="02000500000000000000" pitchFamily="2" charset="77"/>
              </a:rPr>
              <a:t>P</a:t>
            </a:r>
          </a:p>
          <a:p>
            <a:pPr algn="ctr"/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05:40PM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pic>
        <p:nvPicPr>
          <p:cNvPr id="3" name="Picture 6" descr="ChellaType Font Generator Preview">
            <a:extLst>
              <a:ext uri="{FF2B5EF4-FFF2-40B4-BE49-F238E27FC236}">
                <a16:creationId xmlns:a16="http://schemas.microsoft.com/office/drawing/2014/main" id="{6C62A7C6-0FF6-9B49-6390-54A694F74B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32" y="126256"/>
            <a:ext cx="3036887" cy="257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E086B3F-BD07-A215-4A9A-1DA0FF67B007}"/>
              </a:ext>
            </a:extLst>
          </p:cNvPr>
          <p:cNvSpPr txBox="1"/>
          <p:nvPr/>
        </p:nvSpPr>
        <p:spPr>
          <a:xfrm>
            <a:off x="48987" y="432662"/>
            <a:ext cx="2643672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Folk Festival" panose="02000500000000000000" pitchFamily="2" charset="77"/>
              </a:rPr>
              <a:t>COCKTAIL &amp; NETWORKING</a:t>
            </a:r>
          </a:p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Folk Festival" panose="02000500000000000000" pitchFamily="2" charset="77"/>
              </a:rPr>
              <a:t>DECEMBER 11</a:t>
            </a:r>
            <a:r>
              <a:rPr lang="en-US" sz="1400" baseline="30000" dirty="0">
                <a:solidFill>
                  <a:schemeClr val="tx1">
                    <a:lumMod val="75000"/>
                    <a:lumOff val="25000"/>
                  </a:schemeClr>
                </a:solidFill>
                <a:latin typeface="Folk Festival" panose="02000500000000000000" pitchFamily="2" charset="77"/>
              </a:rPr>
              <a:t>TH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Folk Festival" panose="02000500000000000000" pitchFamily="2" charset="77"/>
              </a:rPr>
              <a:t>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E41B63D-F093-7D55-696F-F7F749FDBF40}"/>
              </a:ext>
            </a:extLst>
          </p:cNvPr>
          <p:cNvSpPr/>
          <p:nvPr/>
        </p:nvSpPr>
        <p:spPr>
          <a:xfrm>
            <a:off x="6060206" y="1792539"/>
            <a:ext cx="73152" cy="73152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FE0D271-722E-E9B6-763C-18E3AED35BAB}"/>
              </a:ext>
            </a:extLst>
          </p:cNvPr>
          <p:cNvSpPr/>
          <p:nvPr/>
        </p:nvSpPr>
        <p:spPr>
          <a:xfrm>
            <a:off x="6060207" y="2854296"/>
            <a:ext cx="73152" cy="73152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D54135C-9AB1-7334-DE87-C5DA4300350E}"/>
              </a:ext>
            </a:extLst>
          </p:cNvPr>
          <p:cNvSpPr/>
          <p:nvPr/>
        </p:nvSpPr>
        <p:spPr>
          <a:xfrm>
            <a:off x="6060207" y="3925584"/>
            <a:ext cx="73152" cy="73152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039B365-93F1-500D-6808-5CB333514063}"/>
              </a:ext>
            </a:extLst>
          </p:cNvPr>
          <p:cNvSpPr/>
          <p:nvPr/>
        </p:nvSpPr>
        <p:spPr>
          <a:xfrm>
            <a:off x="6051939" y="4747189"/>
            <a:ext cx="73152" cy="73152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9886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444A26-BF53-5923-E527-C2A955C52B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544B3F7-A614-0F62-9D46-308BF8B501E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4000"/>
          </a:blip>
          <a:stretch>
            <a:fillRect/>
          </a:stretch>
        </p:blipFill>
        <p:spPr>
          <a:xfrm>
            <a:off x="-238384" y="-939085"/>
            <a:ext cx="12668768" cy="8736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0140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088F4C-2277-0FB5-3397-2520E5A82B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E843BF4-E96D-652C-A48C-0DE65B7814C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-553455" y="-1002238"/>
            <a:ext cx="13298910" cy="88624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E767026-01B0-2C14-2C1A-F327384CA645}"/>
              </a:ext>
            </a:extLst>
          </p:cNvPr>
          <p:cNvSpPr txBox="1"/>
          <p:nvPr/>
        </p:nvSpPr>
        <p:spPr>
          <a:xfrm>
            <a:off x="4653137" y="1148678"/>
            <a:ext cx="2885726" cy="603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Folk Festival" panose="02000500000000000000" pitchFamily="2" charset="77"/>
              </a:rPr>
              <a:t>INTRO</a:t>
            </a:r>
          </a:p>
          <a:p>
            <a:pPr algn="ctr"/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05:00PM</a:t>
            </a:r>
          </a:p>
          <a:p>
            <a:pPr algn="ctr"/>
            <a:endParaRPr lang="en-US" dirty="0"/>
          </a:p>
          <a:p>
            <a:pPr algn="ctr"/>
            <a:r>
              <a:rPr lang="en-US" dirty="0">
                <a:solidFill>
                  <a:srgbClr val="F68A61"/>
                </a:solidFill>
                <a:latin typeface="Folk Festival" panose="02000500000000000000" pitchFamily="2" charset="77"/>
              </a:rPr>
              <a:t>ROCK’N’ROLL</a:t>
            </a:r>
            <a:r>
              <a:rPr lang="en-US" dirty="0">
                <a:solidFill>
                  <a:schemeClr val="bg1"/>
                </a:solidFill>
                <a:latin typeface="Folk Festival" panose="02000500000000000000" pitchFamily="2" charset="77"/>
              </a:rPr>
              <a:t>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Folk Festival" panose="02000500000000000000" pitchFamily="2" charset="77"/>
              </a:rPr>
              <a:t>FT</a:t>
            </a:r>
            <a:r>
              <a:rPr lang="en-US" dirty="0">
                <a:solidFill>
                  <a:schemeClr val="bg1"/>
                </a:solidFill>
                <a:latin typeface="Folk Festival" panose="02000500000000000000" pitchFamily="2" charset="77"/>
              </a:rPr>
              <a:t> </a:t>
            </a:r>
            <a:r>
              <a:rPr lang="en-US" dirty="0">
                <a:solidFill>
                  <a:srgbClr val="B10DC9"/>
                </a:solidFill>
                <a:latin typeface="Folk Festival" panose="02000500000000000000" pitchFamily="2" charset="77"/>
              </a:rPr>
              <a:t>DISCO</a:t>
            </a:r>
          </a:p>
          <a:p>
            <a:pPr algn="ctr"/>
            <a:r>
              <a:rPr lang="en-US" dirty="0">
                <a:solidFill>
                  <a:srgbClr val="38B74A"/>
                </a:solidFill>
                <a:latin typeface="Folk Festival" panose="02000500000000000000" pitchFamily="2" charset="77"/>
              </a:rPr>
              <a:t>JAZZ</a:t>
            </a:r>
            <a:r>
              <a:rPr lang="en-US" dirty="0">
                <a:solidFill>
                  <a:schemeClr val="bg1"/>
                </a:solidFill>
                <a:latin typeface="Folk Festival" panose="02000500000000000000" pitchFamily="2" charset="77"/>
              </a:rPr>
              <a:t>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Folk Festival" panose="02000500000000000000" pitchFamily="2" charset="77"/>
              </a:rPr>
              <a:t>FT</a:t>
            </a:r>
            <a:r>
              <a:rPr lang="en-US" dirty="0">
                <a:solidFill>
                  <a:schemeClr val="bg1"/>
                </a:solidFill>
                <a:latin typeface="Folk Festival" panose="02000500000000000000" pitchFamily="2" charset="77"/>
              </a:rPr>
              <a:t> </a:t>
            </a:r>
            <a:r>
              <a:rPr lang="en-US" dirty="0">
                <a:solidFill>
                  <a:srgbClr val="007BFF"/>
                </a:solidFill>
                <a:latin typeface="Folk Festival" panose="02000500000000000000" pitchFamily="2" charset="77"/>
              </a:rPr>
              <a:t>POP</a:t>
            </a:r>
          </a:p>
          <a:p>
            <a:pPr algn="ctr"/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05:05PM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endParaRPr lang="en-US" dirty="0"/>
          </a:p>
          <a:p>
            <a:pPr algn="ctr"/>
            <a:r>
              <a:rPr lang="en-US" dirty="0">
                <a:solidFill>
                  <a:srgbClr val="F68A61"/>
                </a:solidFill>
                <a:latin typeface="Folk Festival" panose="02000500000000000000" pitchFamily="2" charset="77"/>
              </a:rPr>
              <a:t>ROCK’N’ROLL</a:t>
            </a:r>
            <a:r>
              <a:rPr lang="en-US" dirty="0">
                <a:solidFill>
                  <a:schemeClr val="bg1"/>
                </a:solidFill>
                <a:latin typeface="Folk Festival" panose="02000500000000000000" pitchFamily="2" charset="77"/>
              </a:rPr>
              <a:t>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Folk Festival" panose="02000500000000000000" pitchFamily="2" charset="77"/>
              </a:rPr>
              <a:t>FT</a:t>
            </a:r>
            <a:r>
              <a:rPr lang="en-US" dirty="0">
                <a:solidFill>
                  <a:schemeClr val="bg1"/>
                </a:solidFill>
                <a:latin typeface="Folk Festival" panose="02000500000000000000" pitchFamily="2" charset="77"/>
              </a:rPr>
              <a:t> </a:t>
            </a:r>
            <a:r>
              <a:rPr lang="en-US" dirty="0">
                <a:solidFill>
                  <a:srgbClr val="2ECC40"/>
                </a:solidFill>
                <a:latin typeface="Folk Festival" panose="02000500000000000000" pitchFamily="2" charset="77"/>
              </a:rPr>
              <a:t>JAZZ</a:t>
            </a:r>
          </a:p>
          <a:p>
            <a:pPr algn="ctr"/>
            <a:r>
              <a:rPr lang="en-US" dirty="0">
                <a:solidFill>
                  <a:srgbClr val="B10DC9"/>
                </a:solidFill>
                <a:latin typeface="Folk Festival" panose="02000500000000000000" pitchFamily="2" charset="77"/>
              </a:rPr>
              <a:t>DISCO</a:t>
            </a:r>
            <a:r>
              <a:rPr lang="en-US" dirty="0">
                <a:solidFill>
                  <a:schemeClr val="bg1"/>
                </a:solidFill>
                <a:latin typeface="Folk Festival" panose="02000500000000000000" pitchFamily="2" charset="77"/>
              </a:rPr>
              <a:t>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Folk Festival" panose="02000500000000000000" pitchFamily="2" charset="77"/>
              </a:rPr>
              <a:t>FT</a:t>
            </a:r>
            <a:r>
              <a:rPr lang="en-US" dirty="0">
                <a:solidFill>
                  <a:schemeClr val="bg1"/>
                </a:solidFill>
                <a:latin typeface="Folk Festival" panose="02000500000000000000" pitchFamily="2" charset="77"/>
              </a:rPr>
              <a:t> </a:t>
            </a:r>
            <a:r>
              <a:rPr lang="en-US" dirty="0">
                <a:solidFill>
                  <a:srgbClr val="007BFF"/>
                </a:solidFill>
                <a:latin typeface="Folk Festival" panose="02000500000000000000" pitchFamily="2" charset="77"/>
              </a:rPr>
              <a:t>POP</a:t>
            </a:r>
          </a:p>
          <a:p>
            <a:pPr algn="ctr"/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05:15PM</a:t>
            </a:r>
          </a:p>
          <a:p>
            <a:pPr algn="ctr"/>
            <a:endParaRPr lang="en-US" dirty="0"/>
          </a:p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Folk Festival" panose="02000500000000000000" pitchFamily="2" charset="77"/>
              </a:rPr>
              <a:t>SPEECH</a:t>
            </a:r>
          </a:p>
          <a:p>
            <a:pPr algn="ctr"/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05:25PM</a:t>
            </a:r>
            <a:r>
              <a:rPr lang="en-US" dirty="0"/>
              <a:t> </a:t>
            </a:r>
          </a:p>
          <a:p>
            <a:pPr algn="ctr"/>
            <a:endParaRPr lang="en-US" dirty="0"/>
          </a:p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Folk Festival" panose="02000500000000000000" pitchFamily="2" charset="77"/>
              </a:rPr>
              <a:t>QUIZ</a:t>
            </a:r>
          </a:p>
          <a:p>
            <a:pPr algn="ctr"/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05:30PM</a:t>
            </a:r>
            <a:r>
              <a:rPr lang="en-US" sz="1600" dirty="0"/>
              <a:t> </a:t>
            </a:r>
          </a:p>
          <a:p>
            <a:pPr algn="ctr"/>
            <a:endParaRPr lang="en-US" dirty="0"/>
          </a:p>
          <a:p>
            <a:pPr algn="ctr"/>
            <a:r>
              <a:rPr lang="en-US" dirty="0">
                <a:solidFill>
                  <a:srgbClr val="F68A61"/>
                </a:solidFill>
                <a:latin typeface="Folk Festival" panose="02000500000000000000" pitchFamily="2" charset="77"/>
              </a:rPr>
              <a:t>F</a:t>
            </a:r>
            <a:r>
              <a:rPr lang="en-US" dirty="0">
                <a:solidFill>
                  <a:srgbClr val="B10DC9"/>
                </a:solidFill>
                <a:latin typeface="Folk Festival" panose="02000500000000000000" pitchFamily="2" charset="77"/>
              </a:rPr>
              <a:t>U</a:t>
            </a:r>
            <a:r>
              <a:rPr lang="en-US" dirty="0">
                <a:solidFill>
                  <a:srgbClr val="2ECC40"/>
                </a:solidFill>
                <a:latin typeface="Folk Festival" panose="02000500000000000000" pitchFamily="2" charset="77"/>
              </a:rPr>
              <a:t>L</a:t>
            </a:r>
            <a:r>
              <a:rPr lang="en-US" dirty="0">
                <a:solidFill>
                  <a:srgbClr val="007BFF"/>
                </a:solidFill>
                <a:latin typeface="Folk Festival" panose="02000500000000000000" pitchFamily="2" charset="77"/>
              </a:rPr>
              <a:t>L</a:t>
            </a:r>
            <a:r>
              <a:rPr lang="en-US" dirty="0">
                <a:solidFill>
                  <a:schemeClr val="bg1"/>
                </a:solidFill>
                <a:latin typeface="Folk Festival" panose="02000500000000000000" pitchFamily="2" charset="77"/>
              </a:rPr>
              <a:t> </a:t>
            </a:r>
            <a:r>
              <a:rPr lang="en-US" dirty="0">
                <a:solidFill>
                  <a:srgbClr val="F68A61"/>
                </a:solidFill>
                <a:latin typeface="Folk Festival" panose="02000500000000000000" pitchFamily="2" charset="77"/>
              </a:rPr>
              <a:t>M</a:t>
            </a:r>
            <a:r>
              <a:rPr lang="en-US" dirty="0">
                <a:solidFill>
                  <a:srgbClr val="B10DC9"/>
                </a:solidFill>
                <a:latin typeface="Folk Festival" panose="02000500000000000000" pitchFamily="2" charset="77"/>
              </a:rPr>
              <a:t>A</a:t>
            </a:r>
            <a:r>
              <a:rPr lang="en-US" dirty="0">
                <a:solidFill>
                  <a:srgbClr val="2ECC40"/>
                </a:solidFill>
                <a:latin typeface="Folk Festival" panose="02000500000000000000" pitchFamily="2" charset="77"/>
              </a:rPr>
              <a:t>S</a:t>
            </a:r>
            <a:r>
              <a:rPr lang="en-US" dirty="0">
                <a:solidFill>
                  <a:srgbClr val="007BFF"/>
                </a:solidFill>
                <a:latin typeface="Folk Festival" panose="02000500000000000000" pitchFamily="2" charset="77"/>
              </a:rPr>
              <a:t>H</a:t>
            </a:r>
            <a:r>
              <a:rPr lang="en-US" dirty="0">
                <a:solidFill>
                  <a:schemeClr val="bg1"/>
                </a:solidFill>
                <a:latin typeface="Folk Festival" panose="02000500000000000000" pitchFamily="2" charset="77"/>
              </a:rPr>
              <a:t> </a:t>
            </a:r>
            <a:r>
              <a:rPr lang="en-US" dirty="0">
                <a:solidFill>
                  <a:srgbClr val="F68A61"/>
                </a:solidFill>
                <a:latin typeface="Folk Festival" panose="02000500000000000000" pitchFamily="2" charset="77"/>
              </a:rPr>
              <a:t>U</a:t>
            </a:r>
            <a:r>
              <a:rPr lang="en-US" dirty="0">
                <a:solidFill>
                  <a:srgbClr val="B10DC9"/>
                </a:solidFill>
                <a:latin typeface="Folk Festival" panose="02000500000000000000" pitchFamily="2" charset="77"/>
              </a:rPr>
              <a:t>P</a:t>
            </a:r>
          </a:p>
          <a:p>
            <a:pPr algn="ctr"/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05:40PM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pic>
        <p:nvPicPr>
          <p:cNvPr id="5" name="Picture 6" descr="ChellaType Font Generator Preview">
            <a:extLst>
              <a:ext uri="{FF2B5EF4-FFF2-40B4-BE49-F238E27FC236}">
                <a16:creationId xmlns:a16="http://schemas.microsoft.com/office/drawing/2014/main" id="{B7DD3D02-278A-539C-22E2-A2DC7D976F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32" y="126256"/>
            <a:ext cx="3036887" cy="257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22EA76C-0CFF-3BD4-24A8-B22C3C16F376}"/>
              </a:ext>
            </a:extLst>
          </p:cNvPr>
          <p:cNvSpPr txBox="1"/>
          <p:nvPr/>
        </p:nvSpPr>
        <p:spPr>
          <a:xfrm>
            <a:off x="48987" y="432662"/>
            <a:ext cx="2643672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Folk Festival" panose="02000500000000000000" pitchFamily="2" charset="77"/>
              </a:rPr>
              <a:t>COCKTAIL &amp; NETWORKING</a:t>
            </a:r>
          </a:p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Folk Festival" panose="02000500000000000000" pitchFamily="2" charset="77"/>
              </a:rPr>
              <a:t>DECEMBER 11</a:t>
            </a:r>
            <a:r>
              <a:rPr lang="en-US" sz="1400" baseline="30000" dirty="0">
                <a:solidFill>
                  <a:schemeClr val="tx1">
                    <a:lumMod val="75000"/>
                    <a:lumOff val="25000"/>
                  </a:schemeClr>
                </a:solidFill>
                <a:latin typeface="Folk Festival" panose="02000500000000000000" pitchFamily="2" charset="77"/>
              </a:rPr>
              <a:t>TH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Folk Festival" panose="02000500000000000000" pitchFamily="2" charset="77"/>
              </a:rPr>
              <a:t>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8E95AD7-CE7C-A85E-C63E-DFC7D61A4923}"/>
              </a:ext>
            </a:extLst>
          </p:cNvPr>
          <p:cNvSpPr/>
          <p:nvPr/>
        </p:nvSpPr>
        <p:spPr>
          <a:xfrm>
            <a:off x="6060206" y="1792539"/>
            <a:ext cx="73152" cy="73152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DF07DBA-8502-6E68-52D5-74D817835F6C}"/>
              </a:ext>
            </a:extLst>
          </p:cNvPr>
          <p:cNvSpPr/>
          <p:nvPr/>
        </p:nvSpPr>
        <p:spPr>
          <a:xfrm>
            <a:off x="6060207" y="2854296"/>
            <a:ext cx="73152" cy="73152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0A4FBC5-00C3-F233-3E35-27613F467DBA}"/>
              </a:ext>
            </a:extLst>
          </p:cNvPr>
          <p:cNvSpPr/>
          <p:nvPr/>
        </p:nvSpPr>
        <p:spPr>
          <a:xfrm>
            <a:off x="6060207" y="3925584"/>
            <a:ext cx="73152" cy="73152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B1E976A-504C-1235-74A5-53D4D21FD7BE}"/>
              </a:ext>
            </a:extLst>
          </p:cNvPr>
          <p:cNvSpPr/>
          <p:nvPr/>
        </p:nvSpPr>
        <p:spPr>
          <a:xfrm>
            <a:off x="6051939" y="4747189"/>
            <a:ext cx="73152" cy="73152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7805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C6507B-97FB-4CF2-0A91-8B38C16B7B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6AD7A5F-0F7A-CCA1-1DFE-A8CA107918D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-553455" y="-1002238"/>
            <a:ext cx="13298910" cy="88624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0D2957E-83CB-20E0-1A8E-98136D1582A0}"/>
              </a:ext>
            </a:extLst>
          </p:cNvPr>
          <p:cNvSpPr txBox="1"/>
          <p:nvPr/>
        </p:nvSpPr>
        <p:spPr>
          <a:xfrm>
            <a:off x="4653137" y="1148678"/>
            <a:ext cx="2885726" cy="6032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Folk Festival" panose="02000500000000000000" pitchFamily="2" charset="77"/>
              </a:rPr>
              <a:t>INTRO</a:t>
            </a:r>
          </a:p>
          <a:p>
            <a:pPr algn="ctr"/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05:00PM</a:t>
            </a:r>
          </a:p>
          <a:p>
            <a:pPr algn="ctr"/>
            <a:endParaRPr lang="en-US" dirty="0"/>
          </a:p>
          <a:p>
            <a:pPr algn="ctr"/>
            <a:r>
              <a:rPr lang="en-US" dirty="0">
                <a:solidFill>
                  <a:srgbClr val="F68A61"/>
                </a:solidFill>
                <a:latin typeface="Folk Festival" panose="02000500000000000000" pitchFamily="2" charset="77"/>
              </a:rPr>
              <a:t>ROCK’N’ROLL</a:t>
            </a:r>
            <a:r>
              <a:rPr lang="en-US" dirty="0">
                <a:solidFill>
                  <a:schemeClr val="bg1"/>
                </a:solidFill>
                <a:latin typeface="Folk Festival" panose="02000500000000000000" pitchFamily="2" charset="77"/>
              </a:rPr>
              <a:t>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Folk Festival" panose="02000500000000000000" pitchFamily="2" charset="77"/>
              </a:rPr>
              <a:t>FT</a:t>
            </a:r>
            <a:r>
              <a:rPr lang="en-US" dirty="0">
                <a:solidFill>
                  <a:schemeClr val="bg1"/>
                </a:solidFill>
                <a:latin typeface="Folk Festival" panose="02000500000000000000" pitchFamily="2" charset="77"/>
              </a:rPr>
              <a:t> </a:t>
            </a:r>
            <a:r>
              <a:rPr lang="en-US" dirty="0">
                <a:solidFill>
                  <a:srgbClr val="B10DC9"/>
                </a:solidFill>
                <a:latin typeface="Folk Festival" panose="02000500000000000000" pitchFamily="2" charset="77"/>
              </a:rPr>
              <a:t>DISCO</a:t>
            </a:r>
          </a:p>
          <a:p>
            <a:pPr algn="ctr"/>
            <a:r>
              <a:rPr lang="en-US" dirty="0">
                <a:solidFill>
                  <a:srgbClr val="38B74A"/>
                </a:solidFill>
                <a:latin typeface="Folk Festival" panose="02000500000000000000" pitchFamily="2" charset="77"/>
              </a:rPr>
              <a:t>JAZZ</a:t>
            </a:r>
            <a:r>
              <a:rPr lang="en-US" dirty="0">
                <a:solidFill>
                  <a:schemeClr val="bg1"/>
                </a:solidFill>
                <a:latin typeface="Folk Festival" panose="02000500000000000000" pitchFamily="2" charset="77"/>
              </a:rPr>
              <a:t>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Folk Festival" panose="02000500000000000000" pitchFamily="2" charset="77"/>
              </a:rPr>
              <a:t>FT</a:t>
            </a:r>
            <a:r>
              <a:rPr lang="en-US" dirty="0">
                <a:solidFill>
                  <a:schemeClr val="bg1"/>
                </a:solidFill>
                <a:latin typeface="Folk Festival" panose="02000500000000000000" pitchFamily="2" charset="77"/>
              </a:rPr>
              <a:t> </a:t>
            </a:r>
            <a:r>
              <a:rPr lang="en-US" dirty="0">
                <a:solidFill>
                  <a:srgbClr val="007BFF"/>
                </a:solidFill>
                <a:latin typeface="Folk Festival" panose="02000500000000000000" pitchFamily="2" charset="77"/>
              </a:rPr>
              <a:t>POP</a:t>
            </a:r>
          </a:p>
          <a:p>
            <a:pPr algn="ctr"/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05:05PM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endParaRPr lang="en-US" dirty="0"/>
          </a:p>
          <a:p>
            <a:pPr algn="ctr"/>
            <a:r>
              <a:rPr lang="en-US" dirty="0">
                <a:solidFill>
                  <a:srgbClr val="F68A61"/>
                </a:solidFill>
                <a:latin typeface="Folk Festival" panose="02000500000000000000" pitchFamily="2" charset="77"/>
              </a:rPr>
              <a:t>ROCK’N’ROLL</a:t>
            </a:r>
            <a:r>
              <a:rPr lang="en-US" dirty="0">
                <a:solidFill>
                  <a:schemeClr val="bg1"/>
                </a:solidFill>
                <a:latin typeface="Folk Festival" panose="02000500000000000000" pitchFamily="2" charset="77"/>
              </a:rPr>
              <a:t>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Folk Festival" panose="02000500000000000000" pitchFamily="2" charset="77"/>
              </a:rPr>
              <a:t>FT</a:t>
            </a:r>
            <a:r>
              <a:rPr lang="en-US" dirty="0">
                <a:solidFill>
                  <a:schemeClr val="bg1"/>
                </a:solidFill>
                <a:latin typeface="Folk Festival" panose="02000500000000000000" pitchFamily="2" charset="77"/>
              </a:rPr>
              <a:t> </a:t>
            </a:r>
            <a:r>
              <a:rPr lang="en-US" dirty="0">
                <a:solidFill>
                  <a:srgbClr val="2ECC40"/>
                </a:solidFill>
                <a:latin typeface="Folk Festival" panose="02000500000000000000" pitchFamily="2" charset="77"/>
              </a:rPr>
              <a:t>JAZZ</a:t>
            </a:r>
          </a:p>
          <a:p>
            <a:pPr algn="ctr"/>
            <a:r>
              <a:rPr lang="en-US" dirty="0">
                <a:solidFill>
                  <a:srgbClr val="B10DC9"/>
                </a:solidFill>
                <a:latin typeface="Folk Festival" panose="02000500000000000000" pitchFamily="2" charset="77"/>
              </a:rPr>
              <a:t>DISCO</a:t>
            </a:r>
            <a:r>
              <a:rPr lang="en-US" dirty="0">
                <a:solidFill>
                  <a:schemeClr val="bg1"/>
                </a:solidFill>
                <a:latin typeface="Folk Festival" panose="02000500000000000000" pitchFamily="2" charset="77"/>
              </a:rPr>
              <a:t>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Folk Festival" panose="02000500000000000000" pitchFamily="2" charset="77"/>
              </a:rPr>
              <a:t>FT</a:t>
            </a:r>
            <a:r>
              <a:rPr lang="en-US" dirty="0">
                <a:solidFill>
                  <a:schemeClr val="bg1"/>
                </a:solidFill>
                <a:latin typeface="Folk Festival" panose="02000500000000000000" pitchFamily="2" charset="77"/>
              </a:rPr>
              <a:t> </a:t>
            </a:r>
            <a:r>
              <a:rPr lang="en-US" dirty="0">
                <a:solidFill>
                  <a:srgbClr val="007BFF"/>
                </a:solidFill>
                <a:latin typeface="Folk Festival" panose="02000500000000000000" pitchFamily="2" charset="77"/>
              </a:rPr>
              <a:t>POP</a:t>
            </a:r>
          </a:p>
          <a:p>
            <a:pPr algn="ctr"/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05:15PM</a:t>
            </a:r>
          </a:p>
          <a:p>
            <a:pPr algn="ctr"/>
            <a:endParaRPr lang="en-US" dirty="0"/>
          </a:p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Folk Festival" panose="02000500000000000000" pitchFamily="2" charset="77"/>
              </a:rPr>
              <a:t>SPEECH</a:t>
            </a:r>
          </a:p>
          <a:p>
            <a:pPr algn="ctr"/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05:25PM</a:t>
            </a:r>
            <a:r>
              <a:rPr lang="en-US" dirty="0"/>
              <a:t> </a:t>
            </a:r>
          </a:p>
          <a:p>
            <a:pPr algn="ctr"/>
            <a:endParaRPr lang="en-US" dirty="0"/>
          </a:p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Folk Festival" panose="02000500000000000000" pitchFamily="2" charset="77"/>
              </a:rPr>
              <a:t>QUIZ</a:t>
            </a:r>
          </a:p>
          <a:p>
            <a:pPr algn="ctr"/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05:30PM</a:t>
            </a:r>
            <a:r>
              <a:rPr lang="en-US" sz="1600" dirty="0"/>
              <a:t> </a:t>
            </a:r>
          </a:p>
          <a:p>
            <a:pPr algn="ctr"/>
            <a:endParaRPr lang="en-US" dirty="0"/>
          </a:p>
          <a:p>
            <a:pPr algn="ctr"/>
            <a:r>
              <a:rPr lang="en-US" dirty="0">
                <a:solidFill>
                  <a:srgbClr val="F68A61"/>
                </a:solidFill>
                <a:latin typeface="Folk Festival" panose="02000500000000000000" pitchFamily="2" charset="77"/>
              </a:rPr>
              <a:t>F</a:t>
            </a:r>
            <a:r>
              <a:rPr lang="en-US" dirty="0">
                <a:solidFill>
                  <a:srgbClr val="B10DC9"/>
                </a:solidFill>
                <a:latin typeface="Folk Festival" panose="02000500000000000000" pitchFamily="2" charset="77"/>
              </a:rPr>
              <a:t>U</a:t>
            </a:r>
            <a:r>
              <a:rPr lang="en-US" dirty="0">
                <a:solidFill>
                  <a:srgbClr val="2ECC40"/>
                </a:solidFill>
                <a:latin typeface="Folk Festival" panose="02000500000000000000" pitchFamily="2" charset="77"/>
              </a:rPr>
              <a:t>L</a:t>
            </a:r>
            <a:r>
              <a:rPr lang="en-US" dirty="0">
                <a:solidFill>
                  <a:srgbClr val="007BFF"/>
                </a:solidFill>
                <a:latin typeface="Folk Festival" panose="02000500000000000000" pitchFamily="2" charset="77"/>
              </a:rPr>
              <a:t>L</a:t>
            </a:r>
            <a:r>
              <a:rPr lang="en-US" dirty="0">
                <a:solidFill>
                  <a:schemeClr val="bg1"/>
                </a:solidFill>
                <a:latin typeface="Folk Festival" panose="02000500000000000000" pitchFamily="2" charset="77"/>
              </a:rPr>
              <a:t> </a:t>
            </a:r>
            <a:r>
              <a:rPr lang="en-US" dirty="0">
                <a:solidFill>
                  <a:srgbClr val="F68A61"/>
                </a:solidFill>
                <a:latin typeface="Folk Festival" panose="02000500000000000000" pitchFamily="2" charset="77"/>
              </a:rPr>
              <a:t>M</a:t>
            </a:r>
            <a:r>
              <a:rPr lang="en-US" dirty="0">
                <a:solidFill>
                  <a:srgbClr val="B10DC9"/>
                </a:solidFill>
                <a:latin typeface="Folk Festival" panose="02000500000000000000" pitchFamily="2" charset="77"/>
              </a:rPr>
              <a:t>A</a:t>
            </a:r>
            <a:r>
              <a:rPr lang="en-US" dirty="0">
                <a:solidFill>
                  <a:srgbClr val="2ECC40"/>
                </a:solidFill>
                <a:latin typeface="Folk Festival" panose="02000500000000000000" pitchFamily="2" charset="77"/>
              </a:rPr>
              <a:t>S</a:t>
            </a:r>
            <a:r>
              <a:rPr lang="en-US" dirty="0">
                <a:solidFill>
                  <a:srgbClr val="007BFF"/>
                </a:solidFill>
                <a:latin typeface="Folk Festival" panose="02000500000000000000" pitchFamily="2" charset="77"/>
              </a:rPr>
              <a:t>H</a:t>
            </a:r>
            <a:r>
              <a:rPr lang="en-US" dirty="0">
                <a:solidFill>
                  <a:schemeClr val="bg1"/>
                </a:solidFill>
                <a:latin typeface="Folk Festival" panose="02000500000000000000" pitchFamily="2" charset="77"/>
              </a:rPr>
              <a:t> </a:t>
            </a:r>
            <a:r>
              <a:rPr lang="en-US" dirty="0">
                <a:solidFill>
                  <a:srgbClr val="F68A61"/>
                </a:solidFill>
                <a:latin typeface="Folk Festival" panose="02000500000000000000" pitchFamily="2" charset="77"/>
              </a:rPr>
              <a:t>U</a:t>
            </a:r>
            <a:r>
              <a:rPr lang="en-US" dirty="0">
                <a:solidFill>
                  <a:srgbClr val="B10DC9"/>
                </a:solidFill>
                <a:latin typeface="Folk Festival" panose="02000500000000000000" pitchFamily="2" charset="77"/>
              </a:rPr>
              <a:t>P</a:t>
            </a:r>
          </a:p>
          <a:p>
            <a:pPr algn="ctr"/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05:40PM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pic>
        <p:nvPicPr>
          <p:cNvPr id="5" name="Picture 6" descr="ChellaType Font Generator Preview">
            <a:extLst>
              <a:ext uri="{FF2B5EF4-FFF2-40B4-BE49-F238E27FC236}">
                <a16:creationId xmlns:a16="http://schemas.microsoft.com/office/drawing/2014/main" id="{37D828C5-A193-F246-83BE-500719B2C5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32" y="126256"/>
            <a:ext cx="3036887" cy="257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5B52648-9957-A5CA-629C-16C1D491A330}"/>
              </a:ext>
            </a:extLst>
          </p:cNvPr>
          <p:cNvSpPr txBox="1"/>
          <p:nvPr/>
        </p:nvSpPr>
        <p:spPr>
          <a:xfrm>
            <a:off x="48987" y="432662"/>
            <a:ext cx="2643672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Folk Festival" panose="02000500000000000000" pitchFamily="2" charset="77"/>
              </a:rPr>
              <a:t>COCKTAIL &amp; NETWORKING</a:t>
            </a:r>
          </a:p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Folk Festival" panose="02000500000000000000" pitchFamily="2" charset="77"/>
              </a:rPr>
              <a:t>DECEMBER 11</a:t>
            </a:r>
            <a:r>
              <a:rPr lang="en-US" sz="1400" baseline="30000" dirty="0">
                <a:solidFill>
                  <a:schemeClr val="tx1">
                    <a:lumMod val="75000"/>
                    <a:lumOff val="25000"/>
                  </a:schemeClr>
                </a:solidFill>
                <a:latin typeface="Folk Festival" panose="02000500000000000000" pitchFamily="2" charset="77"/>
              </a:rPr>
              <a:t>TH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Folk Festival" panose="02000500000000000000" pitchFamily="2" charset="77"/>
              </a:rPr>
              <a:t>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4CA64DA-84AB-B91C-9F5B-793FE2BDC3E5}"/>
              </a:ext>
            </a:extLst>
          </p:cNvPr>
          <p:cNvSpPr/>
          <p:nvPr/>
        </p:nvSpPr>
        <p:spPr>
          <a:xfrm>
            <a:off x="6060206" y="1792539"/>
            <a:ext cx="73152" cy="73152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C1C1396-E291-FA68-CC66-7E5519DBDBD8}"/>
              </a:ext>
            </a:extLst>
          </p:cNvPr>
          <p:cNvSpPr/>
          <p:nvPr/>
        </p:nvSpPr>
        <p:spPr>
          <a:xfrm>
            <a:off x="6060207" y="2854296"/>
            <a:ext cx="73152" cy="73152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F2C5454-8B86-BE54-CF3B-3DEBDFB55292}"/>
              </a:ext>
            </a:extLst>
          </p:cNvPr>
          <p:cNvSpPr/>
          <p:nvPr/>
        </p:nvSpPr>
        <p:spPr>
          <a:xfrm>
            <a:off x="6060207" y="3925584"/>
            <a:ext cx="73152" cy="73152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E88555B-ABE5-1568-3BD4-422D58D46B4C}"/>
              </a:ext>
            </a:extLst>
          </p:cNvPr>
          <p:cNvSpPr/>
          <p:nvPr/>
        </p:nvSpPr>
        <p:spPr>
          <a:xfrm>
            <a:off x="6051939" y="4747189"/>
            <a:ext cx="73152" cy="73152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1087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D2C74F-3FA4-9F26-C67C-9D6EF8CEF9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F0B1560-52A9-CF6A-3C31-227F1EFDBF9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-553456" y="-1002238"/>
            <a:ext cx="13298910" cy="88624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EF0435F-43F8-5BA4-52F0-18F96BBC2EDD}"/>
              </a:ext>
            </a:extLst>
          </p:cNvPr>
          <p:cNvSpPr txBox="1"/>
          <p:nvPr/>
        </p:nvSpPr>
        <p:spPr>
          <a:xfrm>
            <a:off x="5627762" y="1148678"/>
            <a:ext cx="936475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Folk Festival" panose="02000500000000000000" pitchFamily="2" charset="77"/>
              </a:rPr>
              <a:t>INTRO</a:t>
            </a:r>
          </a:p>
          <a:p>
            <a:pPr algn="ctr"/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05:00PM</a:t>
            </a:r>
          </a:p>
        </p:txBody>
      </p:sp>
      <p:pic>
        <p:nvPicPr>
          <p:cNvPr id="5" name="Picture 6" descr="ChellaType Font Generator Preview">
            <a:extLst>
              <a:ext uri="{FF2B5EF4-FFF2-40B4-BE49-F238E27FC236}">
                <a16:creationId xmlns:a16="http://schemas.microsoft.com/office/drawing/2014/main" id="{29EFCC0E-2212-0A4D-C64B-BB020C63AE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32" y="126256"/>
            <a:ext cx="3036887" cy="257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38C8FE4-BDCB-DFF9-9851-ACAEC0ACFE4F}"/>
              </a:ext>
            </a:extLst>
          </p:cNvPr>
          <p:cNvSpPr txBox="1"/>
          <p:nvPr/>
        </p:nvSpPr>
        <p:spPr>
          <a:xfrm>
            <a:off x="48987" y="432662"/>
            <a:ext cx="2643672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Folk Festival" panose="02000500000000000000" pitchFamily="2" charset="77"/>
              </a:rPr>
              <a:t>COCKTAIL &amp; NETWORKING</a:t>
            </a:r>
          </a:p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Folk Festival" panose="02000500000000000000" pitchFamily="2" charset="77"/>
              </a:rPr>
              <a:t>DECEMBER 11</a:t>
            </a:r>
            <a:r>
              <a:rPr lang="en-US" sz="1400" baseline="30000" dirty="0">
                <a:solidFill>
                  <a:schemeClr val="tx1">
                    <a:lumMod val="75000"/>
                    <a:lumOff val="25000"/>
                  </a:schemeClr>
                </a:solidFill>
                <a:latin typeface="Folk Festival" panose="02000500000000000000" pitchFamily="2" charset="77"/>
              </a:rPr>
              <a:t>TH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Folk Festival" panose="02000500000000000000" pitchFamily="2" charset="77"/>
              </a:rPr>
              <a:t>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8648638-F4ED-8BBF-0582-A3846BCB29D4}"/>
              </a:ext>
            </a:extLst>
          </p:cNvPr>
          <p:cNvSpPr/>
          <p:nvPr/>
        </p:nvSpPr>
        <p:spPr>
          <a:xfrm>
            <a:off x="6060206" y="1792539"/>
            <a:ext cx="73152" cy="73152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EE7EA4C-373F-8593-D3E1-B8E94610F10E}"/>
              </a:ext>
            </a:extLst>
          </p:cNvPr>
          <p:cNvSpPr/>
          <p:nvPr/>
        </p:nvSpPr>
        <p:spPr>
          <a:xfrm>
            <a:off x="6060207" y="2854296"/>
            <a:ext cx="73152" cy="73152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AE060E6-FDF6-6AAC-8C42-2F6C68B24FD6}"/>
              </a:ext>
            </a:extLst>
          </p:cNvPr>
          <p:cNvSpPr/>
          <p:nvPr/>
        </p:nvSpPr>
        <p:spPr>
          <a:xfrm>
            <a:off x="6060207" y="3925584"/>
            <a:ext cx="73152" cy="73152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9FC10A4-6DD2-0BCF-6D93-F8EB0F9E2C83}"/>
              </a:ext>
            </a:extLst>
          </p:cNvPr>
          <p:cNvSpPr/>
          <p:nvPr/>
        </p:nvSpPr>
        <p:spPr>
          <a:xfrm>
            <a:off x="6051939" y="4747189"/>
            <a:ext cx="73152" cy="73152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DB12A82-D148-3BB2-FE8C-68C61550624E}"/>
              </a:ext>
            </a:extLst>
          </p:cNvPr>
          <p:cNvSpPr txBox="1"/>
          <p:nvPr/>
        </p:nvSpPr>
        <p:spPr>
          <a:xfrm>
            <a:off x="4653136" y="1945351"/>
            <a:ext cx="2885726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F68A61"/>
                </a:solidFill>
                <a:latin typeface="Folk Festival" panose="02000500000000000000" pitchFamily="2" charset="77"/>
              </a:rPr>
              <a:t>ROCK’N’ROLL</a:t>
            </a:r>
            <a:r>
              <a:rPr lang="en-US" dirty="0">
                <a:solidFill>
                  <a:schemeClr val="bg1"/>
                </a:solidFill>
                <a:latin typeface="Folk Festival" panose="02000500000000000000" pitchFamily="2" charset="77"/>
              </a:rPr>
              <a:t>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Folk Festival" panose="02000500000000000000" pitchFamily="2" charset="77"/>
              </a:rPr>
              <a:t>FT</a:t>
            </a:r>
            <a:r>
              <a:rPr lang="en-US" dirty="0">
                <a:solidFill>
                  <a:schemeClr val="bg1"/>
                </a:solidFill>
                <a:latin typeface="Folk Festival" panose="02000500000000000000" pitchFamily="2" charset="77"/>
              </a:rPr>
              <a:t> </a:t>
            </a:r>
            <a:r>
              <a:rPr lang="en-US" dirty="0">
                <a:solidFill>
                  <a:srgbClr val="B10DC9"/>
                </a:solidFill>
                <a:latin typeface="Folk Festival" panose="02000500000000000000" pitchFamily="2" charset="77"/>
              </a:rPr>
              <a:t>DISCO</a:t>
            </a:r>
          </a:p>
          <a:p>
            <a:pPr algn="ctr"/>
            <a:r>
              <a:rPr lang="en-US" dirty="0">
                <a:solidFill>
                  <a:srgbClr val="38B74A"/>
                </a:solidFill>
                <a:latin typeface="Folk Festival" panose="02000500000000000000" pitchFamily="2" charset="77"/>
              </a:rPr>
              <a:t>JAZZ</a:t>
            </a:r>
            <a:r>
              <a:rPr lang="en-US" dirty="0">
                <a:solidFill>
                  <a:schemeClr val="bg1"/>
                </a:solidFill>
                <a:latin typeface="Folk Festival" panose="02000500000000000000" pitchFamily="2" charset="77"/>
              </a:rPr>
              <a:t>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Folk Festival" panose="02000500000000000000" pitchFamily="2" charset="77"/>
              </a:rPr>
              <a:t>FT</a:t>
            </a:r>
            <a:r>
              <a:rPr lang="en-US" dirty="0">
                <a:solidFill>
                  <a:schemeClr val="bg1"/>
                </a:solidFill>
                <a:latin typeface="Folk Festival" panose="02000500000000000000" pitchFamily="2" charset="77"/>
              </a:rPr>
              <a:t> </a:t>
            </a:r>
            <a:r>
              <a:rPr lang="en-US" dirty="0">
                <a:solidFill>
                  <a:srgbClr val="007BFF"/>
                </a:solidFill>
                <a:latin typeface="Folk Festival" panose="02000500000000000000" pitchFamily="2" charset="77"/>
              </a:rPr>
              <a:t>POP</a:t>
            </a:r>
          </a:p>
          <a:p>
            <a:pPr algn="ctr"/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05:05PM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4E27505-58D4-F4BE-54C2-80FEF35C895E}"/>
              </a:ext>
            </a:extLst>
          </p:cNvPr>
          <p:cNvSpPr txBox="1"/>
          <p:nvPr/>
        </p:nvSpPr>
        <p:spPr>
          <a:xfrm>
            <a:off x="4730080" y="3017260"/>
            <a:ext cx="2731838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F68A61"/>
                </a:solidFill>
                <a:latin typeface="Folk Festival" panose="02000500000000000000" pitchFamily="2" charset="77"/>
              </a:rPr>
              <a:t>ROCK’N’ROLL</a:t>
            </a:r>
            <a:r>
              <a:rPr lang="en-US" dirty="0">
                <a:solidFill>
                  <a:schemeClr val="bg1"/>
                </a:solidFill>
                <a:latin typeface="Folk Festival" panose="02000500000000000000" pitchFamily="2" charset="77"/>
              </a:rPr>
              <a:t>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Folk Festival" panose="02000500000000000000" pitchFamily="2" charset="77"/>
              </a:rPr>
              <a:t>FT</a:t>
            </a:r>
            <a:r>
              <a:rPr lang="en-US" dirty="0">
                <a:solidFill>
                  <a:schemeClr val="bg1"/>
                </a:solidFill>
                <a:latin typeface="Folk Festival" panose="02000500000000000000" pitchFamily="2" charset="77"/>
              </a:rPr>
              <a:t> </a:t>
            </a:r>
            <a:r>
              <a:rPr lang="en-US" dirty="0">
                <a:solidFill>
                  <a:srgbClr val="2ECC40"/>
                </a:solidFill>
                <a:latin typeface="Folk Festival" panose="02000500000000000000" pitchFamily="2" charset="77"/>
              </a:rPr>
              <a:t>JAZZ</a:t>
            </a:r>
          </a:p>
          <a:p>
            <a:pPr algn="ctr"/>
            <a:r>
              <a:rPr lang="en-US" dirty="0">
                <a:solidFill>
                  <a:srgbClr val="B10DC9"/>
                </a:solidFill>
                <a:latin typeface="Folk Festival" panose="02000500000000000000" pitchFamily="2" charset="77"/>
              </a:rPr>
              <a:t>DISCO</a:t>
            </a:r>
            <a:r>
              <a:rPr lang="en-US" dirty="0">
                <a:solidFill>
                  <a:schemeClr val="bg1"/>
                </a:solidFill>
                <a:latin typeface="Folk Festival" panose="02000500000000000000" pitchFamily="2" charset="77"/>
              </a:rPr>
              <a:t>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Folk Festival" panose="02000500000000000000" pitchFamily="2" charset="77"/>
              </a:rPr>
              <a:t>FT</a:t>
            </a:r>
            <a:r>
              <a:rPr lang="en-US" dirty="0">
                <a:solidFill>
                  <a:schemeClr val="bg1"/>
                </a:solidFill>
                <a:latin typeface="Folk Festival" panose="02000500000000000000" pitchFamily="2" charset="77"/>
              </a:rPr>
              <a:t> </a:t>
            </a:r>
            <a:r>
              <a:rPr lang="en-US" dirty="0">
                <a:solidFill>
                  <a:srgbClr val="007BFF"/>
                </a:solidFill>
                <a:latin typeface="Folk Festival" panose="02000500000000000000" pitchFamily="2" charset="77"/>
              </a:rPr>
              <a:t>POP</a:t>
            </a:r>
          </a:p>
          <a:p>
            <a:pPr algn="ctr"/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05:15PM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F09B9A4-028B-5A70-70D0-CF6A5EA77EE3}"/>
              </a:ext>
            </a:extLst>
          </p:cNvPr>
          <p:cNvSpPr txBox="1"/>
          <p:nvPr/>
        </p:nvSpPr>
        <p:spPr>
          <a:xfrm>
            <a:off x="5544937" y="4056511"/>
            <a:ext cx="10871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Folk Festival" panose="02000500000000000000" pitchFamily="2" charset="77"/>
              </a:rPr>
              <a:t>SPEECH</a:t>
            </a:r>
          </a:p>
          <a:p>
            <a:pPr algn="ctr"/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05:25PM</a:t>
            </a:r>
            <a:r>
              <a:rPr lang="en-US" dirty="0"/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35986C0-000D-04BD-CAC0-515F6EAB1EC3}"/>
              </a:ext>
            </a:extLst>
          </p:cNvPr>
          <p:cNvSpPr txBox="1"/>
          <p:nvPr/>
        </p:nvSpPr>
        <p:spPr>
          <a:xfrm>
            <a:off x="5597034" y="4946081"/>
            <a:ext cx="982961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Folk Festival" panose="02000500000000000000" pitchFamily="2" charset="77"/>
              </a:rPr>
              <a:t>QUIZ</a:t>
            </a:r>
          </a:p>
          <a:p>
            <a:pPr algn="ctr"/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05:30PM</a:t>
            </a:r>
            <a:r>
              <a:rPr lang="en-US" sz="1600" dirty="0"/>
              <a:t> 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625BBCF-483E-A28C-6D7C-AC40A72A4505}"/>
              </a:ext>
            </a:extLst>
          </p:cNvPr>
          <p:cNvSpPr txBox="1"/>
          <p:nvPr/>
        </p:nvSpPr>
        <p:spPr>
          <a:xfrm>
            <a:off x="5133764" y="5753282"/>
            <a:ext cx="190949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F68A61"/>
                </a:solidFill>
                <a:latin typeface="Folk Festival" panose="02000500000000000000" pitchFamily="2" charset="77"/>
              </a:rPr>
              <a:t>F</a:t>
            </a:r>
            <a:r>
              <a:rPr lang="en-US" dirty="0">
                <a:solidFill>
                  <a:srgbClr val="B10DC9"/>
                </a:solidFill>
                <a:latin typeface="Folk Festival" panose="02000500000000000000" pitchFamily="2" charset="77"/>
              </a:rPr>
              <a:t>U</a:t>
            </a:r>
            <a:r>
              <a:rPr lang="en-US" dirty="0">
                <a:solidFill>
                  <a:srgbClr val="2ECC40"/>
                </a:solidFill>
                <a:latin typeface="Folk Festival" panose="02000500000000000000" pitchFamily="2" charset="77"/>
              </a:rPr>
              <a:t>L</a:t>
            </a:r>
            <a:r>
              <a:rPr lang="en-US" dirty="0">
                <a:solidFill>
                  <a:srgbClr val="007BFF"/>
                </a:solidFill>
                <a:latin typeface="Folk Festival" panose="02000500000000000000" pitchFamily="2" charset="77"/>
              </a:rPr>
              <a:t>L</a:t>
            </a:r>
            <a:r>
              <a:rPr lang="en-US" dirty="0">
                <a:solidFill>
                  <a:schemeClr val="bg1"/>
                </a:solidFill>
                <a:latin typeface="Folk Festival" panose="02000500000000000000" pitchFamily="2" charset="77"/>
              </a:rPr>
              <a:t> </a:t>
            </a:r>
            <a:r>
              <a:rPr lang="en-US" dirty="0">
                <a:solidFill>
                  <a:srgbClr val="F68A61"/>
                </a:solidFill>
                <a:latin typeface="Folk Festival" panose="02000500000000000000" pitchFamily="2" charset="77"/>
              </a:rPr>
              <a:t>M</a:t>
            </a:r>
            <a:r>
              <a:rPr lang="en-US" dirty="0">
                <a:solidFill>
                  <a:srgbClr val="B10DC9"/>
                </a:solidFill>
                <a:latin typeface="Folk Festival" panose="02000500000000000000" pitchFamily="2" charset="77"/>
              </a:rPr>
              <a:t>A</a:t>
            </a:r>
            <a:r>
              <a:rPr lang="en-US" dirty="0">
                <a:solidFill>
                  <a:srgbClr val="2ECC40"/>
                </a:solidFill>
                <a:latin typeface="Folk Festival" panose="02000500000000000000" pitchFamily="2" charset="77"/>
              </a:rPr>
              <a:t>S</a:t>
            </a:r>
            <a:r>
              <a:rPr lang="en-US" dirty="0">
                <a:solidFill>
                  <a:srgbClr val="007BFF"/>
                </a:solidFill>
                <a:latin typeface="Folk Festival" panose="02000500000000000000" pitchFamily="2" charset="77"/>
              </a:rPr>
              <a:t>H</a:t>
            </a:r>
            <a:r>
              <a:rPr lang="en-US" dirty="0">
                <a:solidFill>
                  <a:schemeClr val="bg1"/>
                </a:solidFill>
                <a:latin typeface="Folk Festival" panose="02000500000000000000" pitchFamily="2" charset="77"/>
              </a:rPr>
              <a:t> </a:t>
            </a:r>
            <a:r>
              <a:rPr lang="en-US" dirty="0">
                <a:solidFill>
                  <a:srgbClr val="F68A61"/>
                </a:solidFill>
                <a:latin typeface="Folk Festival" panose="02000500000000000000" pitchFamily="2" charset="77"/>
              </a:rPr>
              <a:t>U</a:t>
            </a:r>
            <a:r>
              <a:rPr lang="en-US" dirty="0">
                <a:solidFill>
                  <a:srgbClr val="B10DC9"/>
                </a:solidFill>
                <a:latin typeface="Folk Festival" panose="02000500000000000000" pitchFamily="2" charset="77"/>
              </a:rPr>
              <a:t>P</a:t>
            </a:r>
          </a:p>
          <a:p>
            <a:pPr algn="ctr"/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05:40PM</a:t>
            </a:r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0CD4D3B-184B-4900-4E18-24AD7384BB3C}"/>
              </a:ext>
            </a:extLst>
          </p:cNvPr>
          <p:cNvSpPr/>
          <p:nvPr/>
        </p:nvSpPr>
        <p:spPr>
          <a:xfrm>
            <a:off x="6051937" y="5592668"/>
            <a:ext cx="73152" cy="73152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102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B5BB03-B9A0-AD79-522A-593A64E903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AB722CF-8643-A892-7E9D-43563380042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-553456" y="-1002238"/>
            <a:ext cx="13298910" cy="88624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4CBC319-435A-FE5D-5990-4BEFDA2BC85D}"/>
              </a:ext>
            </a:extLst>
          </p:cNvPr>
          <p:cNvSpPr txBox="1"/>
          <p:nvPr/>
        </p:nvSpPr>
        <p:spPr>
          <a:xfrm>
            <a:off x="5287613" y="793507"/>
            <a:ext cx="1691490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Folk Festival" panose="02000500000000000000" pitchFamily="2" charset="77"/>
              </a:rPr>
              <a:t>INTRO</a:t>
            </a:r>
          </a:p>
          <a:p>
            <a:pPr algn="ctr"/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05:00PM</a:t>
            </a:r>
          </a:p>
        </p:txBody>
      </p:sp>
      <p:pic>
        <p:nvPicPr>
          <p:cNvPr id="5" name="Picture 6" descr="ChellaType Font Generator Preview">
            <a:extLst>
              <a:ext uri="{FF2B5EF4-FFF2-40B4-BE49-F238E27FC236}">
                <a16:creationId xmlns:a16="http://schemas.microsoft.com/office/drawing/2014/main" id="{DBE40CC7-3D07-2C97-AA83-772354BDE2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32" y="126256"/>
            <a:ext cx="3036887" cy="257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F8D84AF-F256-991F-612B-3615AAEDA65A}"/>
              </a:ext>
            </a:extLst>
          </p:cNvPr>
          <p:cNvSpPr txBox="1"/>
          <p:nvPr/>
        </p:nvSpPr>
        <p:spPr>
          <a:xfrm>
            <a:off x="48987" y="432662"/>
            <a:ext cx="2643672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Folk Festival" panose="02000500000000000000" pitchFamily="2" charset="77"/>
              </a:rPr>
              <a:t>COCKTAIL &amp; NETWORKING</a:t>
            </a:r>
          </a:p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Folk Festival" panose="02000500000000000000" pitchFamily="2" charset="77"/>
              </a:rPr>
              <a:t>DECEMBER 11</a:t>
            </a:r>
            <a:r>
              <a:rPr lang="en-US" sz="1400" baseline="30000" dirty="0">
                <a:solidFill>
                  <a:schemeClr val="tx1">
                    <a:lumMod val="75000"/>
                    <a:lumOff val="25000"/>
                  </a:schemeClr>
                </a:solidFill>
                <a:latin typeface="Folk Festival" panose="02000500000000000000" pitchFamily="2" charset="77"/>
              </a:rPr>
              <a:t>TH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Folk Festival" panose="02000500000000000000" pitchFamily="2" charset="77"/>
              </a:rPr>
              <a:t>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F4A24B3-FE74-1732-CA5F-5E73BC69D017}"/>
              </a:ext>
            </a:extLst>
          </p:cNvPr>
          <p:cNvSpPr/>
          <p:nvPr/>
        </p:nvSpPr>
        <p:spPr>
          <a:xfrm>
            <a:off x="6060206" y="2082469"/>
            <a:ext cx="73152" cy="73152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B78752D-4987-8C78-BA2E-35B26CAB429E}"/>
              </a:ext>
            </a:extLst>
          </p:cNvPr>
          <p:cNvSpPr/>
          <p:nvPr/>
        </p:nvSpPr>
        <p:spPr>
          <a:xfrm>
            <a:off x="6060207" y="2957616"/>
            <a:ext cx="73152" cy="73152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F3CB81F-0734-B635-8E19-27E5B9203300}"/>
              </a:ext>
            </a:extLst>
          </p:cNvPr>
          <p:cNvSpPr/>
          <p:nvPr/>
        </p:nvSpPr>
        <p:spPr>
          <a:xfrm>
            <a:off x="6060207" y="3879616"/>
            <a:ext cx="73152" cy="73152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43712C8-773F-4270-51CD-A244142B2FC1}"/>
              </a:ext>
            </a:extLst>
          </p:cNvPr>
          <p:cNvSpPr/>
          <p:nvPr/>
        </p:nvSpPr>
        <p:spPr>
          <a:xfrm>
            <a:off x="6051939" y="4570594"/>
            <a:ext cx="73152" cy="73152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4E6513-38B5-04B6-FD9E-22ECF3220D7D}"/>
              </a:ext>
            </a:extLst>
          </p:cNvPr>
          <p:cNvSpPr txBox="1"/>
          <p:nvPr/>
        </p:nvSpPr>
        <p:spPr>
          <a:xfrm>
            <a:off x="4952096" y="2235281"/>
            <a:ext cx="22878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rgbClr val="F68A61"/>
                </a:solidFill>
                <a:latin typeface="Folk Festival" panose="02000500000000000000" pitchFamily="2" charset="77"/>
              </a:rPr>
              <a:t>ROCK’N’ROLL</a:t>
            </a:r>
            <a:r>
              <a:rPr lang="en-US" sz="1400" dirty="0">
                <a:solidFill>
                  <a:schemeClr val="bg1"/>
                </a:solidFill>
                <a:latin typeface="Folk Festival" panose="02000500000000000000" pitchFamily="2" charset="77"/>
              </a:rPr>
              <a:t>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Folk Festival" panose="02000500000000000000" pitchFamily="2" charset="77"/>
              </a:rPr>
              <a:t>FT</a:t>
            </a:r>
            <a:r>
              <a:rPr lang="en-US" sz="1400" dirty="0">
                <a:solidFill>
                  <a:schemeClr val="bg1"/>
                </a:solidFill>
                <a:latin typeface="Folk Festival" panose="02000500000000000000" pitchFamily="2" charset="77"/>
              </a:rPr>
              <a:t> </a:t>
            </a:r>
            <a:r>
              <a:rPr lang="en-US" sz="1400" dirty="0">
                <a:solidFill>
                  <a:srgbClr val="B10DC9"/>
                </a:solidFill>
                <a:latin typeface="Folk Festival" panose="02000500000000000000" pitchFamily="2" charset="77"/>
              </a:rPr>
              <a:t>DISCO</a:t>
            </a:r>
          </a:p>
          <a:p>
            <a:pPr algn="ctr"/>
            <a:r>
              <a:rPr lang="en-US" sz="1400" dirty="0">
                <a:solidFill>
                  <a:srgbClr val="38B74A"/>
                </a:solidFill>
                <a:latin typeface="Folk Festival" panose="02000500000000000000" pitchFamily="2" charset="77"/>
              </a:rPr>
              <a:t>JAZZ</a:t>
            </a:r>
            <a:r>
              <a:rPr lang="en-US" sz="1400" dirty="0">
                <a:solidFill>
                  <a:schemeClr val="bg1"/>
                </a:solidFill>
                <a:latin typeface="Folk Festival" panose="02000500000000000000" pitchFamily="2" charset="77"/>
              </a:rPr>
              <a:t>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Folk Festival" panose="02000500000000000000" pitchFamily="2" charset="77"/>
              </a:rPr>
              <a:t>FT</a:t>
            </a:r>
            <a:r>
              <a:rPr lang="en-US" sz="1400" dirty="0">
                <a:solidFill>
                  <a:schemeClr val="bg1"/>
                </a:solidFill>
                <a:latin typeface="Folk Festival" panose="02000500000000000000" pitchFamily="2" charset="77"/>
              </a:rPr>
              <a:t> </a:t>
            </a:r>
            <a:r>
              <a:rPr lang="en-US" sz="1400" dirty="0">
                <a:solidFill>
                  <a:srgbClr val="007BFF"/>
                </a:solidFill>
                <a:latin typeface="Folk Festival" panose="02000500000000000000" pitchFamily="2" charset="77"/>
              </a:rPr>
              <a:t>POP</a:t>
            </a:r>
          </a:p>
          <a:p>
            <a:pPr algn="ctr"/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05:05PM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234202-39F1-2132-C6DB-B78B1F6D9009}"/>
              </a:ext>
            </a:extLst>
          </p:cNvPr>
          <p:cNvSpPr txBox="1"/>
          <p:nvPr/>
        </p:nvSpPr>
        <p:spPr>
          <a:xfrm>
            <a:off x="5012208" y="3120580"/>
            <a:ext cx="21675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rgbClr val="F68A61"/>
                </a:solidFill>
                <a:latin typeface="Folk Festival" panose="02000500000000000000" pitchFamily="2" charset="77"/>
              </a:rPr>
              <a:t>ROCK’N’ROLL</a:t>
            </a:r>
            <a:r>
              <a:rPr lang="en-US" sz="1400" dirty="0">
                <a:solidFill>
                  <a:schemeClr val="bg1"/>
                </a:solidFill>
                <a:latin typeface="Folk Festival" panose="02000500000000000000" pitchFamily="2" charset="77"/>
              </a:rPr>
              <a:t>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Folk Festival" panose="02000500000000000000" pitchFamily="2" charset="77"/>
              </a:rPr>
              <a:t>FT</a:t>
            </a:r>
            <a:r>
              <a:rPr lang="en-US" sz="1400" dirty="0">
                <a:solidFill>
                  <a:schemeClr val="bg1"/>
                </a:solidFill>
                <a:latin typeface="Folk Festival" panose="02000500000000000000" pitchFamily="2" charset="77"/>
              </a:rPr>
              <a:t> </a:t>
            </a:r>
            <a:r>
              <a:rPr lang="en-US" sz="1400" dirty="0">
                <a:solidFill>
                  <a:srgbClr val="2ECC40"/>
                </a:solidFill>
                <a:latin typeface="Folk Festival" panose="02000500000000000000" pitchFamily="2" charset="77"/>
              </a:rPr>
              <a:t>JAZZ</a:t>
            </a:r>
          </a:p>
          <a:p>
            <a:pPr algn="ctr"/>
            <a:r>
              <a:rPr lang="en-US" sz="1400" dirty="0">
                <a:solidFill>
                  <a:srgbClr val="B10DC9"/>
                </a:solidFill>
                <a:latin typeface="Folk Festival" panose="02000500000000000000" pitchFamily="2" charset="77"/>
              </a:rPr>
              <a:t>DISCO</a:t>
            </a:r>
            <a:r>
              <a:rPr lang="en-US" sz="1400" dirty="0">
                <a:solidFill>
                  <a:schemeClr val="bg1"/>
                </a:solidFill>
                <a:latin typeface="Folk Festival" panose="02000500000000000000" pitchFamily="2" charset="77"/>
              </a:rPr>
              <a:t>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Folk Festival" panose="02000500000000000000" pitchFamily="2" charset="77"/>
              </a:rPr>
              <a:t>FT</a:t>
            </a:r>
            <a:r>
              <a:rPr lang="en-US" sz="1400" dirty="0">
                <a:solidFill>
                  <a:schemeClr val="bg1"/>
                </a:solidFill>
                <a:latin typeface="Folk Festival" panose="02000500000000000000" pitchFamily="2" charset="77"/>
              </a:rPr>
              <a:t> </a:t>
            </a:r>
            <a:r>
              <a:rPr lang="en-US" sz="1400" dirty="0">
                <a:solidFill>
                  <a:srgbClr val="007BFF"/>
                </a:solidFill>
                <a:latin typeface="Folk Festival" panose="02000500000000000000" pitchFamily="2" charset="77"/>
              </a:rPr>
              <a:t>POP</a:t>
            </a:r>
          </a:p>
          <a:p>
            <a:pPr algn="ctr"/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05:15PM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629C75B-CA2E-19FF-133F-6313CF920CE3}"/>
              </a:ext>
            </a:extLst>
          </p:cNvPr>
          <p:cNvSpPr txBox="1"/>
          <p:nvPr/>
        </p:nvSpPr>
        <p:spPr>
          <a:xfrm>
            <a:off x="5644322" y="4010543"/>
            <a:ext cx="8883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Folk Festival" panose="02000500000000000000" pitchFamily="2" charset="77"/>
              </a:rPr>
              <a:t>SPEECH</a:t>
            </a:r>
          </a:p>
          <a:p>
            <a:pPr algn="ctr"/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05:25PM</a:t>
            </a:r>
            <a:r>
              <a:rPr lang="en-US" sz="1400" dirty="0"/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AFCF24F-BE54-B332-7C43-4F05BF386249}"/>
              </a:ext>
            </a:extLst>
          </p:cNvPr>
          <p:cNvSpPr txBox="1"/>
          <p:nvPr/>
        </p:nvSpPr>
        <p:spPr>
          <a:xfrm>
            <a:off x="5694817" y="4769486"/>
            <a:ext cx="78739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Folk Festival" panose="02000500000000000000" pitchFamily="2" charset="77"/>
              </a:rPr>
              <a:t>QUIZ</a:t>
            </a:r>
          </a:p>
          <a:p>
            <a:pPr algn="ctr"/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05:30PM</a:t>
            </a:r>
            <a:r>
              <a:rPr lang="en-US" sz="1200" dirty="0"/>
              <a:t> </a:t>
            </a:r>
            <a:endParaRPr lang="en-US" sz="1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D7B09D7-76A9-3DC7-FEC9-C5E257E269F1}"/>
              </a:ext>
            </a:extLst>
          </p:cNvPr>
          <p:cNvSpPr txBox="1"/>
          <p:nvPr/>
        </p:nvSpPr>
        <p:spPr>
          <a:xfrm>
            <a:off x="5324520" y="5483382"/>
            <a:ext cx="152798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rgbClr val="F68A61"/>
                </a:solidFill>
                <a:latin typeface="Folk Festival" panose="02000500000000000000" pitchFamily="2" charset="77"/>
              </a:rPr>
              <a:t>F</a:t>
            </a:r>
            <a:r>
              <a:rPr lang="en-US" sz="1400" dirty="0">
                <a:solidFill>
                  <a:srgbClr val="B10DC9"/>
                </a:solidFill>
                <a:latin typeface="Folk Festival" panose="02000500000000000000" pitchFamily="2" charset="77"/>
              </a:rPr>
              <a:t>U</a:t>
            </a:r>
            <a:r>
              <a:rPr lang="en-US" sz="1400" dirty="0">
                <a:solidFill>
                  <a:srgbClr val="2ECC40"/>
                </a:solidFill>
                <a:latin typeface="Folk Festival" panose="02000500000000000000" pitchFamily="2" charset="77"/>
              </a:rPr>
              <a:t>L</a:t>
            </a:r>
            <a:r>
              <a:rPr lang="en-US" sz="1400" dirty="0">
                <a:solidFill>
                  <a:srgbClr val="007BFF"/>
                </a:solidFill>
                <a:latin typeface="Folk Festival" panose="02000500000000000000" pitchFamily="2" charset="77"/>
              </a:rPr>
              <a:t>L</a:t>
            </a:r>
            <a:r>
              <a:rPr lang="en-US" sz="1400" dirty="0">
                <a:solidFill>
                  <a:schemeClr val="bg1"/>
                </a:solidFill>
                <a:latin typeface="Folk Festival" panose="02000500000000000000" pitchFamily="2" charset="77"/>
              </a:rPr>
              <a:t> </a:t>
            </a:r>
            <a:r>
              <a:rPr lang="en-US" sz="1400" dirty="0">
                <a:solidFill>
                  <a:srgbClr val="F68A61"/>
                </a:solidFill>
                <a:latin typeface="Folk Festival" panose="02000500000000000000" pitchFamily="2" charset="77"/>
              </a:rPr>
              <a:t>M</a:t>
            </a:r>
            <a:r>
              <a:rPr lang="en-US" sz="1400" dirty="0">
                <a:solidFill>
                  <a:srgbClr val="B10DC9"/>
                </a:solidFill>
                <a:latin typeface="Folk Festival" panose="02000500000000000000" pitchFamily="2" charset="77"/>
              </a:rPr>
              <a:t>A</a:t>
            </a:r>
            <a:r>
              <a:rPr lang="en-US" sz="1400" dirty="0">
                <a:solidFill>
                  <a:srgbClr val="2ECC40"/>
                </a:solidFill>
                <a:latin typeface="Folk Festival" panose="02000500000000000000" pitchFamily="2" charset="77"/>
              </a:rPr>
              <a:t>S</a:t>
            </a:r>
            <a:r>
              <a:rPr lang="en-US" sz="1400" dirty="0">
                <a:solidFill>
                  <a:srgbClr val="007BFF"/>
                </a:solidFill>
                <a:latin typeface="Folk Festival" panose="02000500000000000000" pitchFamily="2" charset="77"/>
              </a:rPr>
              <a:t>H</a:t>
            </a:r>
            <a:r>
              <a:rPr lang="en-US" sz="1400" dirty="0">
                <a:solidFill>
                  <a:schemeClr val="bg1"/>
                </a:solidFill>
                <a:latin typeface="Folk Festival" panose="02000500000000000000" pitchFamily="2" charset="77"/>
              </a:rPr>
              <a:t> </a:t>
            </a:r>
            <a:r>
              <a:rPr lang="en-US" sz="1400" dirty="0">
                <a:solidFill>
                  <a:srgbClr val="F68A61"/>
                </a:solidFill>
                <a:latin typeface="Folk Festival" panose="02000500000000000000" pitchFamily="2" charset="77"/>
              </a:rPr>
              <a:t>U</a:t>
            </a:r>
            <a:r>
              <a:rPr lang="en-US" sz="1400" dirty="0">
                <a:solidFill>
                  <a:srgbClr val="B10DC9"/>
                </a:solidFill>
                <a:latin typeface="Folk Festival" panose="02000500000000000000" pitchFamily="2" charset="77"/>
              </a:rPr>
              <a:t>P</a:t>
            </a:r>
          </a:p>
          <a:p>
            <a:pPr algn="ctr"/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05:40PM</a:t>
            </a:r>
            <a:endParaRPr lang="en-US" sz="1400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DC43A26-2560-03D4-697D-ED83C40B71FF}"/>
              </a:ext>
            </a:extLst>
          </p:cNvPr>
          <p:cNvSpPr/>
          <p:nvPr/>
        </p:nvSpPr>
        <p:spPr>
          <a:xfrm>
            <a:off x="6051937" y="5322768"/>
            <a:ext cx="73152" cy="73152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1206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DD708F-CABD-67FE-43A7-9800DD7672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C6721EA-117D-5866-4C74-E9E16881936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>
            <a:off x="-638512" y="-152401"/>
            <a:ext cx="13421062" cy="8912423"/>
          </a:xfrm>
          <a:prstGeom prst="rect">
            <a:avLst/>
          </a:prstGeom>
        </p:spPr>
      </p:pic>
      <p:pic>
        <p:nvPicPr>
          <p:cNvPr id="3" name="Picture 6" descr="ChellaType Font Generator Preview">
            <a:extLst>
              <a:ext uri="{FF2B5EF4-FFF2-40B4-BE49-F238E27FC236}">
                <a16:creationId xmlns:a16="http://schemas.microsoft.com/office/drawing/2014/main" id="{55BA47E9-3F34-DC60-9B66-048181A640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32" y="126256"/>
            <a:ext cx="3036887" cy="257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2477CA5-F53B-D042-8404-FCD5B3D30DAC}"/>
              </a:ext>
            </a:extLst>
          </p:cNvPr>
          <p:cNvSpPr txBox="1"/>
          <p:nvPr/>
        </p:nvSpPr>
        <p:spPr>
          <a:xfrm>
            <a:off x="48987" y="432662"/>
            <a:ext cx="2643672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Folk Festival" panose="02000500000000000000" pitchFamily="2" charset="77"/>
                <a:ea typeface="+mn-ea"/>
                <a:cs typeface="+mn-cs"/>
              </a:rPr>
              <a:t>COCKTAIL &amp; NETWORKING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Folk Festival" panose="02000500000000000000" pitchFamily="2" charset="77"/>
                <a:ea typeface="+mn-ea"/>
                <a:cs typeface="+mn-cs"/>
              </a:rPr>
              <a:t>DECEMBER 11</a:t>
            </a:r>
            <a:r>
              <a:rPr kumimoji="0" lang="en-US" sz="1400" b="0" i="0" u="none" strike="noStrike" kern="1200" cap="none" spc="0" normalizeH="0" baseline="3000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Folk Festival" panose="02000500000000000000" pitchFamily="2" charset="77"/>
                <a:ea typeface="+mn-ea"/>
                <a:cs typeface="+mn-cs"/>
              </a:rPr>
              <a:t>TH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Folk Festival" panose="02000500000000000000" pitchFamily="2" charset="77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A33D559-FF2C-F20F-B79E-499FFE804E27}"/>
              </a:ext>
            </a:extLst>
          </p:cNvPr>
          <p:cNvSpPr txBox="1"/>
          <p:nvPr/>
        </p:nvSpPr>
        <p:spPr>
          <a:xfrm>
            <a:off x="5260475" y="1063550"/>
            <a:ext cx="18838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Folk Festival" panose="02000500000000000000" pitchFamily="2" charset="77"/>
              </a:rPr>
              <a:t>INTRO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latin typeface="Folk Festival" panose="02000500000000000000" pitchFamily="2" charset="77"/>
            </a:endParaRPr>
          </a:p>
          <a:p>
            <a:pPr algn="ct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PRE-TRADE STAGE | 05:05PM</a:t>
            </a:r>
          </a:p>
          <a:p>
            <a:pPr algn="ctr"/>
            <a:r>
              <a:rPr lang="en-US" sz="1050" b="0" i="0" dirty="0">
                <a:solidFill>
                  <a:srgbClr val="373637"/>
                </a:solidFill>
                <a:effectLst/>
                <a:latin typeface="Source Sans Pro" panose="020F0502020204030204" pitchFamily="34" charset="0"/>
              </a:rPr>
              <a:t>●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AA400C1-9E17-3438-C08D-25F6E72E69E8}"/>
              </a:ext>
            </a:extLst>
          </p:cNvPr>
          <p:cNvSpPr txBox="1"/>
          <p:nvPr/>
        </p:nvSpPr>
        <p:spPr>
          <a:xfrm>
            <a:off x="4135170" y="1917577"/>
            <a:ext cx="4134465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F68A61"/>
                </a:solidFill>
                <a:latin typeface="Folk Festival" panose="02000500000000000000" pitchFamily="2" charset="77"/>
              </a:rPr>
              <a:t>ROCK’N’ROLL</a:t>
            </a:r>
            <a:r>
              <a:rPr lang="en-US" sz="2400" dirty="0">
                <a:solidFill>
                  <a:schemeClr val="bg1"/>
                </a:solidFill>
                <a:latin typeface="Folk Festival" panose="02000500000000000000" pitchFamily="2" charset="77"/>
              </a:rPr>
              <a:t>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Folk Festival" panose="02000500000000000000" pitchFamily="2" charset="77"/>
              </a:rPr>
              <a:t>FT</a:t>
            </a:r>
            <a:r>
              <a:rPr lang="en-US" sz="2400" dirty="0">
                <a:solidFill>
                  <a:schemeClr val="bg1"/>
                </a:solidFill>
                <a:latin typeface="Folk Festival" panose="02000500000000000000" pitchFamily="2" charset="77"/>
              </a:rPr>
              <a:t> </a:t>
            </a:r>
            <a:r>
              <a:rPr lang="en-US" sz="2400" dirty="0">
                <a:solidFill>
                  <a:srgbClr val="B10DC9"/>
                </a:solidFill>
                <a:latin typeface="Folk Festival" panose="02000500000000000000" pitchFamily="2" charset="77"/>
              </a:rPr>
              <a:t>HIP-HOP</a:t>
            </a:r>
          </a:p>
          <a:p>
            <a:pPr algn="ctr"/>
            <a:r>
              <a:rPr lang="en-US" sz="2400" dirty="0">
                <a:solidFill>
                  <a:srgbClr val="38B74A"/>
                </a:solidFill>
                <a:latin typeface="Folk Festival" panose="02000500000000000000" pitchFamily="2" charset="77"/>
              </a:rPr>
              <a:t>POP</a:t>
            </a:r>
            <a:r>
              <a:rPr lang="en-US" sz="2400" dirty="0">
                <a:solidFill>
                  <a:schemeClr val="bg1"/>
                </a:solidFill>
                <a:latin typeface="Folk Festival" panose="02000500000000000000" pitchFamily="2" charset="77"/>
              </a:rPr>
              <a:t>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Folk Festival" panose="02000500000000000000" pitchFamily="2" charset="77"/>
              </a:rPr>
              <a:t>FT</a:t>
            </a:r>
            <a:r>
              <a:rPr lang="en-US" sz="2400" dirty="0">
                <a:solidFill>
                  <a:schemeClr val="bg1"/>
                </a:solidFill>
                <a:latin typeface="Folk Festival" panose="02000500000000000000" pitchFamily="2" charset="77"/>
              </a:rPr>
              <a:t> </a:t>
            </a:r>
            <a:r>
              <a:rPr lang="en-US" sz="2400" dirty="0">
                <a:solidFill>
                  <a:srgbClr val="007BFF"/>
                </a:solidFill>
                <a:latin typeface="Folk Festival" panose="02000500000000000000" pitchFamily="2" charset="77"/>
              </a:rPr>
              <a:t>ELECTRO</a:t>
            </a:r>
          </a:p>
          <a:p>
            <a:pPr algn="ctr"/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EXECUTION STAGE | 05:10PM</a:t>
            </a:r>
          </a:p>
          <a:p>
            <a:pPr algn="ctr"/>
            <a:r>
              <a:rPr lang="en-US" sz="2000" b="0" i="0" dirty="0">
                <a:solidFill>
                  <a:srgbClr val="373637"/>
                </a:solidFill>
                <a:effectLst/>
                <a:latin typeface="Source Sans Pro" panose="020F0502020204030204" pitchFamily="34" charset="0"/>
              </a:rPr>
              <a:t>●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69ADE49-740E-44A9-9FE1-3E3686610285}"/>
              </a:ext>
            </a:extLst>
          </p:cNvPr>
          <p:cNvSpPr txBox="1"/>
          <p:nvPr/>
        </p:nvSpPr>
        <p:spPr>
          <a:xfrm>
            <a:off x="5220401" y="3633378"/>
            <a:ext cx="196399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solidFill>
                  <a:srgbClr val="F68A61"/>
                </a:solidFill>
                <a:latin typeface="Folk Festival" panose="02000500000000000000" pitchFamily="2" charset="77"/>
              </a:rPr>
              <a:t>ROCK’N’ROLL</a:t>
            </a:r>
            <a:r>
              <a:rPr lang="en-US" sz="1100" dirty="0">
                <a:solidFill>
                  <a:schemeClr val="bg1"/>
                </a:solidFill>
                <a:latin typeface="Folk Festival" panose="02000500000000000000" pitchFamily="2" charset="77"/>
              </a:rPr>
              <a:t> 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Folk Festival" panose="02000500000000000000" pitchFamily="2" charset="77"/>
              </a:rPr>
              <a:t>FT</a:t>
            </a:r>
            <a:r>
              <a:rPr lang="en-US" sz="1100" dirty="0">
                <a:solidFill>
                  <a:schemeClr val="bg1"/>
                </a:solidFill>
                <a:latin typeface="Folk Festival" panose="02000500000000000000" pitchFamily="2" charset="77"/>
              </a:rPr>
              <a:t> </a:t>
            </a:r>
            <a:r>
              <a:rPr lang="en-US" sz="1100" dirty="0">
                <a:solidFill>
                  <a:srgbClr val="2ECC40"/>
                </a:solidFill>
                <a:latin typeface="Folk Festival" panose="02000500000000000000" pitchFamily="2" charset="77"/>
              </a:rPr>
              <a:t>POP</a:t>
            </a:r>
          </a:p>
          <a:p>
            <a:pPr algn="ctr"/>
            <a:r>
              <a:rPr lang="en-US" sz="1100" dirty="0">
                <a:solidFill>
                  <a:srgbClr val="B10DC9"/>
                </a:solidFill>
                <a:latin typeface="Folk Festival" panose="02000500000000000000" pitchFamily="2" charset="77"/>
              </a:rPr>
              <a:t>HIP-HOP</a:t>
            </a:r>
            <a:r>
              <a:rPr lang="en-US" sz="1100" dirty="0">
                <a:solidFill>
                  <a:schemeClr val="bg1"/>
                </a:solidFill>
                <a:latin typeface="Folk Festival" panose="02000500000000000000" pitchFamily="2" charset="77"/>
              </a:rPr>
              <a:t> 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Folk Festival" panose="02000500000000000000" pitchFamily="2" charset="77"/>
              </a:rPr>
              <a:t>FT</a:t>
            </a:r>
            <a:r>
              <a:rPr lang="en-US" sz="1100" dirty="0">
                <a:solidFill>
                  <a:schemeClr val="bg1"/>
                </a:solidFill>
                <a:latin typeface="Folk Festival" panose="02000500000000000000" pitchFamily="2" charset="77"/>
              </a:rPr>
              <a:t> </a:t>
            </a:r>
            <a:r>
              <a:rPr lang="en-US" sz="1100" dirty="0">
                <a:solidFill>
                  <a:srgbClr val="007BFF"/>
                </a:solidFill>
                <a:latin typeface="Folk Festival" panose="02000500000000000000" pitchFamily="2" charset="77"/>
              </a:rPr>
              <a:t>ELECTRO</a:t>
            </a:r>
          </a:p>
          <a:p>
            <a:pPr algn="ct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POST-TRADE STAGE | 05:20PM</a:t>
            </a:r>
            <a:endParaRPr lang="en-US" sz="1100" dirty="0">
              <a:solidFill>
                <a:srgbClr val="007BFF"/>
              </a:solidFill>
              <a:latin typeface="Folk Festival" panose="02000500000000000000" pitchFamily="2" charset="77"/>
            </a:endParaRPr>
          </a:p>
          <a:p>
            <a:pPr algn="ctr"/>
            <a:r>
              <a:rPr lang="en-US" sz="1050" b="0" i="0" dirty="0">
                <a:solidFill>
                  <a:srgbClr val="373637"/>
                </a:solidFill>
                <a:effectLst/>
                <a:latin typeface="Source Sans Pro" panose="020F0502020204030204" pitchFamily="34" charset="0"/>
              </a:rPr>
              <a:t>●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250D38C-CBD9-17DE-26BE-F2192E71F601}"/>
              </a:ext>
            </a:extLst>
          </p:cNvPr>
          <p:cNvSpPr txBox="1"/>
          <p:nvPr/>
        </p:nvSpPr>
        <p:spPr>
          <a:xfrm>
            <a:off x="5304560" y="4610515"/>
            <a:ext cx="17956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Folk Festival" panose="02000500000000000000" pitchFamily="2" charset="77"/>
              </a:rPr>
              <a:t>QUIZ</a:t>
            </a:r>
          </a:p>
          <a:p>
            <a:pPr algn="ctr"/>
            <a:r>
              <a:rPr lang="en-US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BREAKOUT STAGE | 05:30PM</a:t>
            </a:r>
            <a:endParaRPr lang="en-US" sz="1050" dirty="0">
              <a:solidFill>
                <a:srgbClr val="007BFF"/>
              </a:solidFill>
              <a:latin typeface="Folk Festival" panose="02000500000000000000" pitchFamily="2" charset="77"/>
            </a:endParaRPr>
          </a:p>
          <a:p>
            <a:pPr algn="ctr"/>
            <a:r>
              <a:rPr lang="en-US" sz="1050" b="0" i="0" dirty="0">
                <a:solidFill>
                  <a:srgbClr val="373637"/>
                </a:solidFill>
                <a:effectLst/>
                <a:latin typeface="Source Sans Pro" panose="020F0502020204030204" pitchFamily="34" charset="0"/>
              </a:rPr>
              <a:t>●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B576943-E0A8-19B0-E6C2-61CD05A628B3}"/>
              </a:ext>
            </a:extLst>
          </p:cNvPr>
          <p:cNvSpPr txBox="1"/>
          <p:nvPr/>
        </p:nvSpPr>
        <p:spPr>
          <a:xfrm>
            <a:off x="5214792" y="5402985"/>
            <a:ext cx="1975220" cy="4231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solidFill>
                  <a:srgbClr val="F68A61"/>
                </a:solidFill>
                <a:latin typeface="Folk Festival" panose="02000500000000000000" pitchFamily="2" charset="77"/>
              </a:rPr>
              <a:t>F</a:t>
            </a:r>
            <a:r>
              <a:rPr lang="en-US" sz="1100" dirty="0">
                <a:solidFill>
                  <a:srgbClr val="B10DC9"/>
                </a:solidFill>
                <a:latin typeface="Folk Festival" panose="02000500000000000000" pitchFamily="2" charset="77"/>
              </a:rPr>
              <a:t>U</a:t>
            </a:r>
            <a:r>
              <a:rPr lang="en-US" sz="1100" dirty="0">
                <a:solidFill>
                  <a:srgbClr val="2ECC40"/>
                </a:solidFill>
                <a:latin typeface="Folk Festival" panose="02000500000000000000" pitchFamily="2" charset="77"/>
              </a:rPr>
              <a:t>L</a:t>
            </a:r>
            <a:r>
              <a:rPr lang="en-US" sz="1100" dirty="0">
                <a:solidFill>
                  <a:srgbClr val="007BFF"/>
                </a:solidFill>
                <a:latin typeface="Folk Festival" panose="02000500000000000000" pitchFamily="2" charset="77"/>
              </a:rPr>
              <a:t>L</a:t>
            </a:r>
            <a:r>
              <a:rPr lang="en-US" sz="1100" dirty="0">
                <a:solidFill>
                  <a:schemeClr val="bg1"/>
                </a:solidFill>
                <a:latin typeface="Folk Festival" panose="02000500000000000000" pitchFamily="2" charset="77"/>
              </a:rPr>
              <a:t> </a:t>
            </a:r>
            <a:r>
              <a:rPr lang="en-US" sz="1100" dirty="0">
                <a:solidFill>
                  <a:srgbClr val="F68A61"/>
                </a:solidFill>
                <a:latin typeface="Folk Festival" panose="02000500000000000000" pitchFamily="2" charset="77"/>
              </a:rPr>
              <a:t>M</a:t>
            </a:r>
            <a:r>
              <a:rPr lang="en-US" sz="1100" dirty="0">
                <a:solidFill>
                  <a:srgbClr val="B10DC9"/>
                </a:solidFill>
                <a:latin typeface="Folk Festival" panose="02000500000000000000" pitchFamily="2" charset="77"/>
              </a:rPr>
              <a:t>A</a:t>
            </a:r>
            <a:r>
              <a:rPr lang="en-US" sz="1100" dirty="0">
                <a:solidFill>
                  <a:srgbClr val="2ECC40"/>
                </a:solidFill>
                <a:latin typeface="Folk Festival" panose="02000500000000000000" pitchFamily="2" charset="77"/>
              </a:rPr>
              <a:t>S</a:t>
            </a:r>
            <a:r>
              <a:rPr lang="en-US" sz="1100" dirty="0">
                <a:solidFill>
                  <a:srgbClr val="007BFF"/>
                </a:solidFill>
                <a:latin typeface="Folk Festival" panose="02000500000000000000" pitchFamily="2" charset="77"/>
              </a:rPr>
              <a:t>H</a:t>
            </a:r>
            <a:r>
              <a:rPr lang="en-US" sz="1100" dirty="0">
                <a:solidFill>
                  <a:schemeClr val="bg1"/>
                </a:solidFill>
                <a:latin typeface="Folk Festival" panose="02000500000000000000" pitchFamily="2" charset="77"/>
              </a:rPr>
              <a:t> </a:t>
            </a:r>
            <a:r>
              <a:rPr lang="en-US" sz="1100" dirty="0">
                <a:solidFill>
                  <a:srgbClr val="F68A61"/>
                </a:solidFill>
                <a:latin typeface="Folk Festival" panose="02000500000000000000" pitchFamily="2" charset="77"/>
              </a:rPr>
              <a:t>U</a:t>
            </a:r>
            <a:r>
              <a:rPr lang="en-US" sz="1100" dirty="0">
                <a:solidFill>
                  <a:srgbClr val="B10DC9"/>
                </a:solidFill>
                <a:latin typeface="Folk Festival" panose="02000500000000000000" pitchFamily="2" charset="77"/>
              </a:rPr>
              <a:t>P</a:t>
            </a:r>
          </a:p>
          <a:p>
            <a:pPr algn="ctr"/>
            <a:r>
              <a:rPr lang="en-US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AFTER-HOURS STAGE | 05:40PM</a:t>
            </a:r>
          </a:p>
        </p:txBody>
      </p:sp>
    </p:spTree>
    <p:extLst>
      <p:ext uri="{BB962C8B-B14F-4D97-AF65-F5344CB8AC3E}">
        <p14:creationId xmlns:p14="http://schemas.microsoft.com/office/powerpoint/2010/main" val="277381643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1F415B-F81E-9BFD-4273-CF5E4B30CA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05012AA-BED6-7207-9BB0-0A2C8359F5C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-553456" y="-1002238"/>
            <a:ext cx="13298910" cy="88624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83AB37B-B8A2-C795-C175-6669F2E5480E}"/>
              </a:ext>
            </a:extLst>
          </p:cNvPr>
          <p:cNvSpPr txBox="1"/>
          <p:nvPr/>
        </p:nvSpPr>
        <p:spPr>
          <a:xfrm>
            <a:off x="5673448" y="1014866"/>
            <a:ext cx="84510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Folk Festival" panose="02000500000000000000" pitchFamily="2" charset="77"/>
                <a:ea typeface="+mn-ea"/>
                <a:cs typeface="+mn-cs"/>
              </a:rPr>
              <a:t>INTRO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05:00PM</a:t>
            </a:r>
          </a:p>
        </p:txBody>
      </p:sp>
      <p:pic>
        <p:nvPicPr>
          <p:cNvPr id="5" name="Picture 6" descr="ChellaType Font Generator Preview">
            <a:extLst>
              <a:ext uri="{FF2B5EF4-FFF2-40B4-BE49-F238E27FC236}">
                <a16:creationId xmlns:a16="http://schemas.microsoft.com/office/drawing/2014/main" id="{BFEA0C5B-27FF-C9B9-EC77-694C50A4C4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32" y="126256"/>
            <a:ext cx="3036887" cy="257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07D1A65-3E55-D79E-89CA-6AFA44C86550}"/>
              </a:ext>
            </a:extLst>
          </p:cNvPr>
          <p:cNvSpPr txBox="1"/>
          <p:nvPr/>
        </p:nvSpPr>
        <p:spPr>
          <a:xfrm>
            <a:off x="48987" y="432662"/>
            <a:ext cx="2643672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Folk Festival" panose="02000500000000000000" pitchFamily="2" charset="77"/>
                <a:ea typeface="+mn-ea"/>
                <a:cs typeface="+mn-cs"/>
              </a:rPr>
              <a:t>COCKTAIL &amp; NETWORKING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Folk Festival" panose="02000500000000000000" pitchFamily="2" charset="77"/>
                <a:ea typeface="+mn-ea"/>
                <a:cs typeface="+mn-cs"/>
              </a:rPr>
              <a:t>DECEMBER 11</a:t>
            </a:r>
            <a:r>
              <a:rPr kumimoji="0" lang="en-US" sz="1400" b="0" i="0" u="none" strike="noStrike" kern="1200" cap="none" spc="0" normalizeH="0" baseline="3000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Folk Festival" panose="02000500000000000000" pitchFamily="2" charset="77"/>
                <a:ea typeface="+mn-ea"/>
                <a:cs typeface="+mn-cs"/>
              </a:rPr>
              <a:t>TH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Folk Festival" panose="02000500000000000000" pitchFamily="2" charset="77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E9E230C-F0AB-44F6-6B2A-81B88882F104}"/>
              </a:ext>
            </a:extLst>
          </p:cNvPr>
          <p:cNvSpPr/>
          <p:nvPr/>
        </p:nvSpPr>
        <p:spPr>
          <a:xfrm>
            <a:off x="6060206" y="1658727"/>
            <a:ext cx="73152" cy="73152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7C1716D-3C74-BF81-0DD7-755FCFDC3A80}"/>
              </a:ext>
            </a:extLst>
          </p:cNvPr>
          <p:cNvSpPr txBox="1"/>
          <p:nvPr/>
        </p:nvSpPr>
        <p:spPr>
          <a:xfrm>
            <a:off x="3596755" y="1744633"/>
            <a:ext cx="4998483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rgbClr val="F68A61"/>
                </a:solidFill>
                <a:latin typeface="Folk Festival" panose="02000500000000000000" pitchFamily="2" charset="77"/>
              </a:rPr>
              <a:t>ROCK’N’ROLL</a:t>
            </a:r>
            <a:r>
              <a:rPr lang="en-US" sz="3200" dirty="0">
                <a:solidFill>
                  <a:schemeClr val="bg1"/>
                </a:solidFill>
                <a:latin typeface="Folk Festival" panose="02000500000000000000" pitchFamily="2" charset="77"/>
              </a:rPr>
              <a:t> </a:t>
            </a: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Folk Festival" panose="02000500000000000000" pitchFamily="2" charset="77"/>
              </a:rPr>
              <a:t>FT</a:t>
            </a:r>
            <a:r>
              <a:rPr lang="en-US" sz="3200" dirty="0">
                <a:solidFill>
                  <a:schemeClr val="bg1"/>
                </a:solidFill>
                <a:latin typeface="Folk Festival" panose="02000500000000000000" pitchFamily="2" charset="77"/>
              </a:rPr>
              <a:t> </a:t>
            </a:r>
            <a:r>
              <a:rPr lang="en-US" sz="3200" dirty="0">
                <a:solidFill>
                  <a:srgbClr val="B10DC9"/>
                </a:solidFill>
                <a:latin typeface="Folk Festival" panose="02000500000000000000" pitchFamily="2" charset="77"/>
              </a:rPr>
              <a:t>DISCO</a:t>
            </a:r>
          </a:p>
          <a:p>
            <a:pPr algn="ctr"/>
            <a:r>
              <a:rPr lang="en-US" sz="3200" dirty="0">
                <a:solidFill>
                  <a:srgbClr val="38B74A"/>
                </a:solidFill>
                <a:latin typeface="Folk Festival" panose="02000500000000000000" pitchFamily="2" charset="77"/>
              </a:rPr>
              <a:t>JAZZ</a:t>
            </a:r>
            <a:r>
              <a:rPr lang="en-US" sz="3200" dirty="0">
                <a:solidFill>
                  <a:schemeClr val="bg1"/>
                </a:solidFill>
                <a:latin typeface="Folk Festival" panose="02000500000000000000" pitchFamily="2" charset="77"/>
              </a:rPr>
              <a:t> </a:t>
            </a: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Folk Festival" panose="02000500000000000000" pitchFamily="2" charset="77"/>
              </a:rPr>
              <a:t>FT</a:t>
            </a:r>
            <a:r>
              <a:rPr lang="en-US" sz="3200" dirty="0">
                <a:solidFill>
                  <a:schemeClr val="bg1"/>
                </a:solidFill>
                <a:latin typeface="Folk Festival" panose="02000500000000000000" pitchFamily="2" charset="77"/>
              </a:rPr>
              <a:t> </a:t>
            </a:r>
            <a:r>
              <a:rPr lang="en-US" sz="3200" dirty="0">
                <a:solidFill>
                  <a:srgbClr val="007BFF"/>
                </a:solidFill>
                <a:latin typeface="Folk Festival" panose="02000500000000000000" pitchFamily="2" charset="77"/>
              </a:rPr>
              <a:t>POP</a:t>
            </a:r>
          </a:p>
          <a:p>
            <a:pPr algn="ctr"/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05:05PM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2170934-3522-5CDE-B29E-3B9B830CCE8B}"/>
              </a:ext>
            </a:extLst>
          </p:cNvPr>
          <p:cNvSpPr/>
          <p:nvPr/>
        </p:nvSpPr>
        <p:spPr>
          <a:xfrm>
            <a:off x="6060207" y="3237533"/>
            <a:ext cx="73152" cy="73152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B251499-3BAE-A4FA-1E1B-A0C23904558C}"/>
              </a:ext>
            </a:extLst>
          </p:cNvPr>
          <p:cNvSpPr/>
          <p:nvPr/>
        </p:nvSpPr>
        <p:spPr>
          <a:xfrm>
            <a:off x="6060207" y="4159533"/>
            <a:ext cx="73152" cy="73152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4024429-1127-E712-DC59-0D46F526D2AD}"/>
              </a:ext>
            </a:extLst>
          </p:cNvPr>
          <p:cNvSpPr/>
          <p:nvPr/>
        </p:nvSpPr>
        <p:spPr>
          <a:xfrm>
            <a:off x="6051939" y="4850511"/>
            <a:ext cx="73152" cy="73152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300F428-E29A-E505-195A-2218A268A188}"/>
              </a:ext>
            </a:extLst>
          </p:cNvPr>
          <p:cNvSpPr txBox="1"/>
          <p:nvPr/>
        </p:nvSpPr>
        <p:spPr>
          <a:xfrm>
            <a:off x="5012208" y="3400497"/>
            <a:ext cx="21675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rgbClr val="F68A61"/>
                </a:solidFill>
                <a:latin typeface="Folk Festival" panose="02000500000000000000" pitchFamily="2" charset="77"/>
              </a:rPr>
              <a:t>ROCK’N’ROLL</a:t>
            </a:r>
            <a:r>
              <a:rPr lang="en-US" sz="1400" dirty="0">
                <a:solidFill>
                  <a:schemeClr val="bg1"/>
                </a:solidFill>
                <a:latin typeface="Folk Festival" panose="02000500000000000000" pitchFamily="2" charset="77"/>
              </a:rPr>
              <a:t>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Folk Festival" panose="02000500000000000000" pitchFamily="2" charset="77"/>
              </a:rPr>
              <a:t>FT</a:t>
            </a:r>
            <a:r>
              <a:rPr lang="en-US" sz="1400" dirty="0">
                <a:solidFill>
                  <a:schemeClr val="bg1"/>
                </a:solidFill>
                <a:latin typeface="Folk Festival" panose="02000500000000000000" pitchFamily="2" charset="77"/>
              </a:rPr>
              <a:t> </a:t>
            </a:r>
            <a:r>
              <a:rPr lang="en-US" sz="1400" dirty="0">
                <a:solidFill>
                  <a:srgbClr val="2ECC40"/>
                </a:solidFill>
                <a:latin typeface="Folk Festival" panose="02000500000000000000" pitchFamily="2" charset="77"/>
              </a:rPr>
              <a:t>JAZZ</a:t>
            </a:r>
          </a:p>
          <a:p>
            <a:pPr algn="ctr"/>
            <a:r>
              <a:rPr lang="en-US" sz="1400" dirty="0">
                <a:solidFill>
                  <a:srgbClr val="B10DC9"/>
                </a:solidFill>
                <a:latin typeface="Folk Festival" panose="02000500000000000000" pitchFamily="2" charset="77"/>
              </a:rPr>
              <a:t>DISCO</a:t>
            </a:r>
            <a:r>
              <a:rPr lang="en-US" sz="1400" dirty="0">
                <a:solidFill>
                  <a:schemeClr val="bg1"/>
                </a:solidFill>
                <a:latin typeface="Folk Festival" panose="02000500000000000000" pitchFamily="2" charset="77"/>
              </a:rPr>
              <a:t>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Folk Festival" panose="02000500000000000000" pitchFamily="2" charset="77"/>
              </a:rPr>
              <a:t>FT</a:t>
            </a:r>
            <a:r>
              <a:rPr lang="en-US" sz="1400" dirty="0">
                <a:solidFill>
                  <a:schemeClr val="bg1"/>
                </a:solidFill>
                <a:latin typeface="Folk Festival" panose="02000500000000000000" pitchFamily="2" charset="77"/>
              </a:rPr>
              <a:t> </a:t>
            </a:r>
            <a:r>
              <a:rPr lang="en-US" sz="1400" dirty="0">
                <a:solidFill>
                  <a:srgbClr val="007BFF"/>
                </a:solidFill>
                <a:latin typeface="Folk Festival" panose="02000500000000000000" pitchFamily="2" charset="77"/>
              </a:rPr>
              <a:t>POP</a:t>
            </a:r>
          </a:p>
          <a:p>
            <a:pPr algn="ctr"/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05:15PM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EB4EED4-530A-8BB2-BFE8-658EF5120691}"/>
              </a:ext>
            </a:extLst>
          </p:cNvPr>
          <p:cNvSpPr txBox="1"/>
          <p:nvPr/>
        </p:nvSpPr>
        <p:spPr>
          <a:xfrm>
            <a:off x="5644322" y="4290460"/>
            <a:ext cx="8883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Folk Festival" panose="02000500000000000000" pitchFamily="2" charset="77"/>
              </a:rPr>
              <a:t>SPEECH</a:t>
            </a:r>
          </a:p>
          <a:p>
            <a:pPr algn="ctr"/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05:25PM</a:t>
            </a:r>
            <a:r>
              <a:rPr lang="en-US" sz="1400" dirty="0"/>
              <a:t>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2CA6278-87EC-2D27-E53B-CF84AECB9435}"/>
              </a:ext>
            </a:extLst>
          </p:cNvPr>
          <p:cNvSpPr txBox="1"/>
          <p:nvPr/>
        </p:nvSpPr>
        <p:spPr>
          <a:xfrm>
            <a:off x="5694817" y="5049403"/>
            <a:ext cx="78739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Folk Festival" panose="02000500000000000000" pitchFamily="2" charset="77"/>
              </a:rPr>
              <a:t>QUIZ</a:t>
            </a:r>
          </a:p>
          <a:p>
            <a:pPr algn="ctr"/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05:30PM</a:t>
            </a:r>
            <a:r>
              <a:rPr lang="en-US" sz="1200" dirty="0"/>
              <a:t> </a:t>
            </a:r>
            <a:endParaRPr lang="en-US" sz="14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56FEDEE-09A6-8DC5-7073-1D33DCB05756}"/>
              </a:ext>
            </a:extLst>
          </p:cNvPr>
          <p:cNvSpPr txBox="1"/>
          <p:nvPr/>
        </p:nvSpPr>
        <p:spPr>
          <a:xfrm>
            <a:off x="5324520" y="5763299"/>
            <a:ext cx="152798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rgbClr val="F68A61"/>
                </a:solidFill>
                <a:latin typeface="Folk Festival" panose="02000500000000000000" pitchFamily="2" charset="77"/>
              </a:rPr>
              <a:t>F</a:t>
            </a:r>
            <a:r>
              <a:rPr lang="en-US" sz="1400" dirty="0">
                <a:solidFill>
                  <a:srgbClr val="B10DC9"/>
                </a:solidFill>
                <a:latin typeface="Folk Festival" panose="02000500000000000000" pitchFamily="2" charset="77"/>
              </a:rPr>
              <a:t>U</a:t>
            </a:r>
            <a:r>
              <a:rPr lang="en-US" sz="1400" dirty="0">
                <a:solidFill>
                  <a:srgbClr val="2ECC40"/>
                </a:solidFill>
                <a:latin typeface="Folk Festival" panose="02000500000000000000" pitchFamily="2" charset="77"/>
              </a:rPr>
              <a:t>L</a:t>
            </a:r>
            <a:r>
              <a:rPr lang="en-US" sz="1400" dirty="0">
                <a:solidFill>
                  <a:srgbClr val="007BFF"/>
                </a:solidFill>
                <a:latin typeface="Folk Festival" panose="02000500000000000000" pitchFamily="2" charset="77"/>
              </a:rPr>
              <a:t>L</a:t>
            </a:r>
            <a:r>
              <a:rPr lang="en-US" sz="1400" dirty="0">
                <a:solidFill>
                  <a:schemeClr val="bg1"/>
                </a:solidFill>
                <a:latin typeface="Folk Festival" panose="02000500000000000000" pitchFamily="2" charset="77"/>
              </a:rPr>
              <a:t> </a:t>
            </a:r>
            <a:r>
              <a:rPr lang="en-US" sz="1400" dirty="0">
                <a:solidFill>
                  <a:srgbClr val="F68A61"/>
                </a:solidFill>
                <a:latin typeface="Folk Festival" panose="02000500000000000000" pitchFamily="2" charset="77"/>
              </a:rPr>
              <a:t>M</a:t>
            </a:r>
            <a:r>
              <a:rPr lang="en-US" sz="1400" dirty="0">
                <a:solidFill>
                  <a:srgbClr val="B10DC9"/>
                </a:solidFill>
                <a:latin typeface="Folk Festival" panose="02000500000000000000" pitchFamily="2" charset="77"/>
              </a:rPr>
              <a:t>A</a:t>
            </a:r>
            <a:r>
              <a:rPr lang="en-US" sz="1400" dirty="0">
                <a:solidFill>
                  <a:srgbClr val="2ECC40"/>
                </a:solidFill>
                <a:latin typeface="Folk Festival" panose="02000500000000000000" pitchFamily="2" charset="77"/>
              </a:rPr>
              <a:t>S</a:t>
            </a:r>
            <a:r>
              <a:rPr lang="en-US" sz="1400" dirty="0">
                <a:solidFill>
                  <a:srgbClr val="007BFF"/>
                </a:solidFill>
                <a:latin typeface="Folk Festival" panose="02000500000000000000" pitchFamily="2" charset="77"/>
              </a:rPr>
              <a:t>H</a:t>
            </a:r>
            <a:r>
              <a:rPr lang="en-US" sz="1400" dirty="0">
                <a:solidFill>
                  <a:schemeClr val="bg1"/>
                </a:solidFill>
                <a:latin typeface="Folk Festival" panose="02000500000000000000" pitchFamily="2" charset="77"/>
              </a:rPr>
              <a:t> </a:t>
            </a:r>
            <a:r>
              <a:rPr lang="en-US" sz="1400" dirty="0">
                <a:solidFill>
                  <a:srgbClr val="F68A61"/>
                </a:solidFill>
                <a:latin typeface="Folk Festival" panose="02000500000000000000" pitchFamily="2" charset="77"/>
              </a:rPr>
              <a:t>U</a:t>
            </a:r>
            <a:r>
              <a:rPr lang="en-US" sz="1400" dirty="0">
                <a:solidFill>
                  <a:srgbClr val="B10DC9"/>
                </a:solidFill>
                <a:latin typeface="Folk Festival" panose="02000500000000000000" pitchFamily="2" charset="77"/>
              </a:rPr>
              <a:t>P</a:t>
            </a:r>
          </a:p>
          <a:p>
            <a:pPr algn="ctr"/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05:40PM</a:t>
            </a:r>
            <a:endParaRPr lang="en-US" sz="1400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C88769BA-9D61-A1F9-5661-8262457B3816}"/>
              </a:ext>
            </a:extLst>
          </p:cNvPr>
          <p:cNvSpPr/>
          <p:nvPr/>
        </p:nvSpPr>
        <p:spPr>
          <a:xfrm>
            <a:off x="6051937" y="5602685"/>
            <a:ext cx="73152" cy="73152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8851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CA0BEC-9054-DF33-65AD-0A025FAA6F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BB53F02-F69F-BF30-EBC1-9457543CF23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>
            <a:off x="-638512" y="-209551"/>
            <a:ext cx="13421062" cy="8912423"/>
          </a:xfrm>
          <a:prstGeom prst="rect">
            <a:avLst/>
          </a:prstGeom>
        </p:spPr>
      </p:pic>
      <p:pic>
        <p:nvPicPr>
          <p:cNvPr id="3" name="Picture 6" descr="ChellaType Font Generator Preview">
            <a:extLst>
              <a:ext uri="{FF2B5EF4-FFF2-40B4-BE49-F238E27FC236}">
                <a16:creationId xmlns:a16="http://schemas.microsoft.com/office/drawing/2014/main" id="{A7F43267-8CC5-931F-DAB4-A67819F36F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32" y="126256"/>
            <a:ext cx="3036887" cy="257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362D698-AD01-DB3C-A5F5-41742A64A29A}"/>
              </a:ext>
            </a:extLst>
          </p:cNvPr>
          <p:cNvSpPr txBox="1"/>
          <p:nvPr/>
        </p:nvSpPr>
        <p:spPr>
          <a:xfrm>
            <a:off x="48987" y="432662"/>
            <a:ext cx="2643672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Folk Festival" panose="02000500000000000000" pitchFamily="2" charset="77"/>
                <a:ea typeface="+mn-ea"/>
                <a:cs typeface="+mn-cs"/>
              </a:rPr>
              <a:t>COCKTAIL &amp; NETWORKING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Folk Festival" panose="02000500000000000000" pitchFamily="2" charset="77"/>
                <a:ea typeface="+mn-ea"/>
                <a:cs typeface="+mn-cs"/>
              </a:rPr>
              <a:t>DECEMBER 11</a:t>
            </a:r>
            <a:r>
              <a:rPr kumimoji="0" lang="en-US" sz="1400" b="0" i="0" u="none" strike="noStrike" kern="1200" cap="none" spc="0" normalizeH="0" baseline="3000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Folk Festival" panose="02000500000000000000" pitchFamily="2" charset="77"/>
                <a:ea typeface="+mn-ea"/>
                <a:cs typeface="+mn-cs"/>
              </a:rPr>
              <a:t>TH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Folk Festival" panose="02000500000000000000" pitchFamily="2" charset="77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0E0AFC-12BF-7274-ADE8-81E9DBA2F667}"/>
              </a:ext>
            </a:extLst>
          </p:cNvPr>
          <p:cNvSpPr txBox="1"/>
          <p:nvPr/>
        </p:nvSpPr>
        <p:spPr>
          <a:xfrm>
            <a:off x="5260475" y="1063550"/>
            <a:ext cx="18838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Folk Festival" panose="02000500000000000000" pitchFamily="2" charset="77"/>
              </a:rPr>
              <a:t>INTRO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latin typeface="Folk Festival" panose="02000500000000000000" pitchFamily="2" charset="77"/>
            </a:endParaRPr>
          </a:p>
          <a:p>
            <a:pPr algn="ct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PRE-TRADE STAGE | 05:05PM</a:t>
            </a:r>
          </a:p>
          <a:p>
            <a:pPr algn="ctr"/>
            <a:r>
              <a:rPr lang="en-US" sz="1050" b="0" i="0" dirty="0">
                <a:solidFill>
                  <a:srgbClr val="373637"/>
                </a:solidFill>
                <a:effectLst/>
                <a:latin typeface="Source Sans Pro" panose="020F0502020204030204" pitchFamily="34" charset="0"/>
              </a:rPr>
              <a:t>●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87FCB0E-924F-4F72-A761-29DEED4A60ED}"/>
              </a:ext>
            </a:extLst>
          </p:cNvPr>
          <p:cNvSpPr txBox="1"/>
          <p:nvPr/>
        </p:nvSpPr>
        <p:spPr>
          <a:xfrm>
            <a:off x="5203569" y="1856021"/>
            <a:ext cx="199766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solidFill>
                  <a:srgbClr val="F68A61"/>
                </a:solidFill>
                <a:latin typeface="Folk Festival" panose="02000500000000000000" pitchFamily="2" charset="77"/>
              </a:rPr>
              <a:t>ROCK’N’ROLL</a:t>
            </a:r>
            <a:r>
              <a:rPr lang="en-US" sz="1100" dirty="0">
                <a:solidFill>
                  <a:schemeClr val="bg1"/>
                </a:solidFill>
                <a:latin typeface="Folk Festival" panose="02000500000000000000" pitchFamily="2" charset="77"/>
              </a:rPr>
              <a:t> 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Folk Festival" panose="02000500000000000000" pitchFamily="2" charset="77"/>
              </a:rPr>
              <a:t>FT</a:t>
            </a:r>
            <a:r>
              <a:rPr lang="en-US" sz="1100" dirty="0">
                <a:solidFill>
                  <a:schemeClr val="bg1"/>
                </a:solidFill>
                <a:latin typeface="Folk Festival" panose="02000500000000000000" pitchFamily="2" charset="77"/>
              </a:rPr>
              <a:t> </a:t>
            </a:r>
            <a:r>
              <a:rPr lang="en-US" sz="1100" dirty="0">
                <a:solidFill>
                  <a:srgbClr val="B10DC9"/>
                </a:solidFill>
                <a:latin typeface="Folk Festival" panose="02000500000000000000" pitchFamily="2" charset="77"/>
              </a:rPr>
              <a:t>HIP-HOP</a:t>
            </a:r>
          </a:p>
          <a:p>
            <a:pPr algn="ctr"/>
            <a:r>
              <a:rPr lang="en-US" sz="1100" dirty="0">
                <a:solidFill>
                  <a:srgbClr val="38B74A"/>
                </a:solidFill>
                <a:latin typeface="Folk Festival" panose="02000500000000000000" pitchFamily="2" charset="77"/>
              </a:rPr>
              <a:t>POP</a:t>
            </a:r>
            <a:r>
              <a:rPr lang="en-US" sz="1100" dirty="0">
                <a:solidFill>
                  <a:schemeClr val="bg1"/>
                </a:solidFill>
                <a:latin typeface="Folk Festival" panose="02000500000000000000" pitchFamily="2" charset="77"/>
              </a:rPr>
              <a:t> 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Folk Festival" panose="02000500000000000000" pitchFamily="2" charset="77"/>
              </a:rPr>
              <a:t>FT</a:t>
            </a:r>
            <a:r>
              <a:rPr lang="en-US" sz="1100" dirty="0">
                <a:solidFill>
                  <a:schemeClr val="bg1"/>
                </a:solidFill>
                <a:latin typeface="Folk Festival" panose="02000500000000000000" pitchFamily="2" charset="77"/>
              </a:rPr>
              <a:t> </a:t>
            </a:r>
            <a:r>
              <a:rPr lang="en-US" sz="1100" dirty="0">
                <a:solidFill>
                  <a:srgbClr val="007BFF"/>
                </a:solidFill>
                <a:latin typeface="Folk Festival" panose="02000500000000000000" pitchFamily="2" charset="77"/>
              </a:rPr>
              <a:t>ELECTRO</a:t>
            </a:r>
          </a:p>
          <a:p>
            <a:pPr algn="ct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EXECUTION STAGE | 05:10PM</a:t>
            </a:r>
          </a:p>
          <a:p>
            <a:pPr algn="ctr"/>
            <a:r>
              <a:rPr lang="en-US" sz="1050" b="0" i="0" dirty="0">
                <a:solidFill>
                  <a:srgbClr val="373637"/>
                </a:solidFill>
                <a:effectLst/>
                <a:latin typeface="Source Sans Pro" panose="020F0502020204030204" pitchFamily="34" charset="0"/>
              </a:rPr>
              <a:t>●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547CE75-D0B8-A160-1D27-6328E31D8EA5}"/>
              </a:ext>
            </a:extLst>
          </p:cNvPr>
          <p:cNvSpPr txBox="1"/>
          <p:nvPr/>
        </p:nvSpPr>
        <p:spPr>
          <a:xfrm>
            <a:off x="3877661" y="2771603"/>
            <a:ext cx="464947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68A61"/>
                </a:solidFill>
                <a:latin typeface="Folk Festival" panose="02000500000000000000" pitchFamily="2" charset="77"/>
              </a:rPr>
              <a:t>ROCK’N’ROLL</a:t>
            </a:r>
            <a:r>
              <a:rPr lang="en-US" sz="2800" dirty="0">
                <a:solidFill>
                  <a:schemeClr val="bg1"/>
                </a:solidFill>
                <a:latin typeface="Folk Festival" panose="02000500000000000000" pitchFamily="2" charset="77"/>
              </a:rPr>
              <a:t> </a:t>
            </a: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Folk Festival" panose="02000500000000000000" pitchFamily="2" charset="77"/>
              </a:rPr>
              <a:t>FT</a:t>
            </a:r>
            <a:r>
              <a:rPr lang="en-US" sz="2800" dirty="0">
                <a:solidFill>
                  <a:schemeClr val="bg1"/>
                </a:solidFill>
                <a:latin typeface="Folk Festival" panose="02000500000000000000" pitchFamily="2" charset="77"/>
              </a:rPr>
              <a:t> </a:t>
            </a:r>
            <a:r>
              <a:rPr lang="en-US" sz="2800" dirty="0">
                <a:solidFill>
                  <a:srgbClr val="2ECC40"/>
                </a:solidFill>
                <a:latin typeface="Folk Festival" panose="02000500000000000000" pitchFamily="2" charset="77"/>
              </a:rPr>
              <a:t>POP</a:t>
            </a:r>
          </a:p>
          <a:p>
            <a:pPr algn="ctr"/>
            <a:r>
              <a:rPr lang="en-US" sz="2800" dirty="0">
                <a:solidFill>
                  <a:srgbClr val="B10DC9"/>
                </a:solidFill>
                <a:latin typeface="Folk Festival" panose="02000500000000000000" pitchFamily="2" charset="77"/>
              </a:rPr>
              <a:t>HIP-HOP</a:t>
            </a:r>
            <a:r>
              <a:rPr lang="en-US" sz="2800" dirty="0">
                <a:solidFill>
                  <a:schemeClr val="bg1"/>
                </a:solidFill>
                <a:latin typeface="Folk Festival" panose="02000500000000000000" pitchFamily="2" charset="77"/>
              </a:rPr>
              <a:t> </a:t>
            </a: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Folk Festival" panose="02000500000000000000" pitchFamily="2" charset="77"/>
              </a:rPr>
              <a:t>FT</a:t>
            </a:r>
            <a:r>
              <a:rPr lang="en-US" sz="2800" dirty="0">
                <a:solidFill>
                  <a:schemeClr val="bg1"/>
                </a:solidFill>
                <a:latin typeface="Folk Festival" panose="02000500000000000000" pitchFamily="2" charset="77"/>
              </a:rPr>
              <a:t> </a:t>
            </a:r>
            <a:r>
              <a:rPr lang="en-US" sz="2800" dirty="0">
                <a:solidFill>
                  <a:srgbClr val="007BFF"/>
                </a:solidFill>
                <a:latin typeface="Folk Festival" panose="02000500000000000000" pitchFamily="2" charset="77"/>
              </a:rPr>
              <a:t>ELECTRO</a:t>
            </a:r>
          </a:p>
          <a:p>
            <a:pPr algn="ctr"/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POST-TRADE STAGE | 05:20PM</a:t>
            </a:r>
            <a:endParaRPr lang="en-US" sz="2800" dirty="0">
              <a:solidFill>
                <a:srgbClr val="007BFF"/>
              </a:solidFill>
              <a:latin typeface="Folk Festival" panose="02000500000000000000" pitchFamily="2" charset="77"/>
            </a:endParaRPr>
          </a:p>
          <a:p>
            <a:pPr algn="ctr"/>
            <a:r>
              <a:rPr lang="en-US" sz="2400" b="0" i="0" dirty="0">
                <a:solidFill>
                  <a:srgbClr val="373637"/>
                </a:solidFill>
                <a:effectLst/>
                <a:latin typeface="Source Sans Pro" panose="020F0502020204030204" pitchFamily="34" charset="0"/>
              </a:rPr>
              <a:t>●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A017715-B5B6-154B-55E4-67E1AE185F10}"/>
              </a:ext>
            </a:extLst>
          </p:cNvPr>
          <p:cNvSpPr txBox="1"/>
          <p:nvPr/>
        </p:nvSpPr>
        <p:spPr>
          <a:xfrm>
            <a:off x="5304560" y="4672070"/>
            <a:ext cx="17956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Folk Festival" panose="02000500000000000000" pitchFamily="2" charset="77"/>
              </a:rPr>
              <a:t>QUIZ</a:t>
            </a:r>
          </a:p>
          <a:p>
            <a:pPr algn="ctr"/>
            <a:r>
              <a:rPr lang="en-US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BREAKOUT STAGE | 05:30PM</a:t>
            </a:r>
            <a:endParaRPr lang="en-US" sz="1050" dirty="0">
              <a:solidFill>
                <a:srgbClr val="007BFF"/>
              </a:solidFill>
              <a:latin typeface="Folk Festival" panose="02000500000000000000" pitchFamily="2" charset="77"/>
            </a:endParaRPr>
          </a:p>
          <a:p>
            <a:pPr algn="ctr"/>
            <a:r>
              <a:rPr lang="en-US" sz="1050" b="0" i="0" dirty="0">
                <a:solidFill>
                  <a:srgbClr val="373637"/>
                </a:solidFill>
                <a:effectLst/>
                <a:latin typeface="Source Sans Pro" panose="020F0502020204030204" pitchFamily="34" charset="0"/>
              </a:rPr>
              <a:t>●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5ADA3C2-BDDF-794F-52FC-2508FDD09752}"/>
              </a:ext>
            </a:extLst>
          </p:cNvPr>
          <p:cNvSpPr txBox="1"/>
          <p:nvPr/>
        </p:nvSpPr>
        <p:spPr>
          <a:xfrm>
            <a:off x="5214792" y="5402985"/>
            <a:ext cx="1975220" cy="4231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solidFill>
                  <a:srgbClr val="F68A61"/>
                </a:solidFill>
                <a:latin typeface="Folk Festival" panose="02000500000000000000" pitchFamily="2" charset="77"/>
              </a:rPr>
              <a:t>F</a:t>
            </a:r>
            <a:r>
              <a:rPr lang="en-US" sz="1100" dirty="0">
                <a:solidFill>
                  <a:srgbClr val="B10DC9"/>
                </a:solidFill>
                <a:latin typeface="Folk Festival" panose="02000500000000000000" pitchFamily="2" charset="77"/>
              </a:rPr>
              <a:t>U</a:t>
            </a:r>
            <a:r>
              <a:rPr lang="en-US" sz="1100" dirty="0">
                <a:solidFill>
                  <a:srgbClr val="2ECC40"/>
                </a:solidFill>
                <a:latin typeface="Folk Festival" panose="02000500000000000000" pitchFamily="2" charset="77"/>
              </a:rPr>
              <a:t>L</a:t>
            </a:r>
            <a:r>
              <a:rPr lang="en-US" sz="1100" dirty="0">
                <a:solidFill>
                  <a:srgbClr val="007BFF"/>
                </a:solidFill>
                <a:latin typeface="Folk Festival" panose="02000500000000000000" pitchFamily="2" charset="77"/>
              </a:rPr>
              <a:t>L</a:t>
            </a:r>
            <a:r>
              <a:rPr lang="en-US" sz="1100" dirty="0">
                <a:solidFill>
                  <a:schemeClr val="bg1"/>
                </a:solidFill>
                <a:latin typeface="Folk Festival" panose="02000500000000000000" pitchFamily="2" charset="77"/>
              </a:rPr>
              <a:t> </a:t>
            </a:r>
            <a:r>
              <a:rPr lang="en-US" sz="1100" dirty="0">
                <a:solidFill>
                  <a:srgbClr val="F68A61"/>
                </a:solidFill>
                <a:latin typeface="Folk Festival" panose="02000500000000000000" pitchFamily="2" charset="77"/>
              </a:rPr>
              <a:t>M</a:t>
            </a:r>
            <a:r>
              <a:rPr lang="en-US" sz="1100" dirty="0">
                <a:solidFill>
                  <a:srgbClr val="B10DC9"/>
                </a:solidFill>
                <a:latin typeface="Folk Festival" panose="02000500000000000000" pitchFamily="2" charset="77"/>
              </a:rPr>
              <a:t>A</a:t>
            </a:r>
            <a:r>
              <a:rPr lang="en-US" sz="1100" dirty="0">
                <a:solidFill>
                  <a:srgbClr val="2ECC40"/>
                </a:solidFill>
                <a:latin typeface="Folk Festival" panose="02000500000000000000" pitchFamily="2" charset="77"/>
              </a:rPr>
              <a:t>S</a:t>
            </a:r>
            <a:r>
              <a:rPr lang="en-US" sz="1100" dirty="0">
                <a:solidFill>
                  <a:srgbClr val="007BFF"/>
                </a:solidFill>
                <a:latin typeface="Folk Festival" panose="02000500000000000000" pitchFamily="2" charset="77"/>
              </a:rPr>
              <a:t>H</a:t>
            </a:r>
            <a:r>
              <a:rPr lang="en-US" sz="1100" dirty="0">
                <a:solidFill>
                  <a:schemeClr val="bg1"/>
                </a:solidFill>
                <a:latin typeface="Folk Festival" panose="02000500000000000000" pitchFamily="2" charset="77"/>
              </a:rPr>
              <a:t> </a:t>
            </a:r>
            <a:r>
              <a:rPr lang="en-US" sz="1100" dirty="0">
                <a:solidFill>
                  <a:srgbClr val="F68A61"/>
                </a:solidFill>
                <a:latin typeface="Folk Festival" panose="02000500000000000000" pitchFamily="2" charset="77"/>
              </a:rPr>
              <a:t>U</a:t>
            </a:r>
            <a:r>
              <a:rPr lang="en-US" sz="1100" dirty="0">
                <a:solidFill>
                  <a:srgbClr val="B10DC9"/>
                </a:solidFill>
                <a:latin typeface="Folk Festival" panose="02000500000000000000" pitchFamily="2" charset="77"/>
              </a:rPr>
              <a:t>P</a:t>
            </a:r>
          </a:p>
          <a:p>
            <a:pPr algn="ctr"/>
            <a:r>
              <a:rPr lang="en-US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AFTER-HOURS STAGE | 05:40PM</a:t>
            </a:r>
          </a:p>
        </p:txBody>
      </p:sp>
    </p:spTree>
    <p:extLst>
      <p:ext uri="{BB962C8B-B14F-4D97-AF65-F5344CB8AC3E}">
        <p14:creationId xmlns:p14="http://schemas.microsoft.com/office/powerpoint/2010/main" val="112286916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883F37-493B-19E1-211E-5A65E3A3A8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F0DC335-DD54-855B-17B6-3329647598E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>
            <a:off x="-638512" y="-266701"/>
            <a:ext cx="13421062" cy="8912423"/>
          </a:xfrm>
          <a:prstGeom prst="rect">
            <a:avLst/>
          </a:prstGeom>
        </p:spPr>
      </p:pic>
      <p:pic>
        <p:nvPicPr>
          <p:cNvPr id="3" name="Picture 6" descr="ChellaType Font Generator Preview">
            <a:extLst>
              <a:ext uri="{FF2B5EF4-FFF2-40B4-BE49-F238E27FC236}">
                <a16:creationId xmlns:a16="http://schemas.microsoft.com/office/drawing/2014/main" id="{E4924F20-2625-0AFB-D6C1-69350CB420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32" y="126256"/>
            <a:ext cx="3036887" cy="257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82BE0D2-DB39-A346-43CF-616E00A5595D}"/>
              </a:ext>
            </a:extLst>
          </p:cNvPr>
          <p:cNvSpPr txBox="1"/>
          <p:nvPr/>
        </p:nvSpPr>
        <p:spPr>
          <a:xfrm>
            <a:off x="48987" y="432662"/>
            <a:ext cx="2643672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Folk Festival" panose="02000500000000000000" pitchFamily="2" charset="77"/>
                <a:ea typeface="+mn-ea"/>
                <a:cs typeface="+mn-cs"/>
              </a:rPr>
              <a:t>COCKTAIL &amp; NETWORKING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Folk Festival" panose="02000500000000000000" pitchFamily="2" charset="77"/>
                <a:ea typeface="+mn-ea"/>
                <a:cs typeface="+mn-cs"/>
              </a:rPr>
              <a:t>DECEMBER 11</a:t>
            </a:r>
            <a:r>
              <a:rPr kumimoji="0" lang="en-US" sz="1400" b="0" i="0" u="none" strike="noStrike" kern="1200" cap="none" spc="0" normalizeH="0" baseline="3000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Folk Festival" panose="02000500000000000000" pitchFamily="2" charset="77"/>
                <a:ea typeface="+mn-ea"/>
                <a:cs typeface="+mn-cs"/>
              </a:rPr>
              <a:t>TH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Folk Festival" panose="02000500000000000000" pitchFamily="2" charset="77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3B5042-CA3F-1685-C56D-9DCAE0290B0F}"/>
              </a:ext>
            </a:extLst>
          </p:cNvPr>
          <p:cNvSpPr txBox="1"/>
          <p:nvPr/>
        </p:nvSpPr>
        <p:spPr>
          <a:xfrm>
            <a:off x="5260475" y="1063550"/>
            <a:ext cx="18838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Folk Festival" panose="02000500000000000000" pitchFamily="2" charset="77"/>
              </a:rPr>
              <a:t>INTRO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latin typeface="Folk Festival" panose="02000500000000000000" pitchFamily="2" charset="77"/>
            </a:endParaRPr>
          </a:p>
          <a:p>
            <a:pPr algn="ct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PRE-TRADE STAGE | 05:05PM</a:t>
            </a:r>
          </a:p>
          <a:p>
            <a:pPr algn="ctr"/>
            <a:r>
              <a:rPr lang="en-US" sz="1050" b="0" i="0" dirty="0">
                <a:solidFill>
                  <a:srgbClr val="373637"/>
                </a:solidFill>
                <a:effectLst/>
                <a:latin typeface="Source Sans Pro" panose="020F0502020204030204" pitchFamily="34" charset="0"/>
              </a:rPr>
              <a:t>●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A8DB258-377C-C44D-0526-5C0B5A9D2789}"/>
              </a:ext>
            </a:extLst>
          </p:cNvPr>
          <p:cNvSpPr txBox="1"/>
          <p:nvPr/>
        </p:nvSpPr>
        <p:spPr>
          <a:xfrm>
            <a:off x="5203569" y="1932966"/>
            <a:ext cx="199766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solidFill>
                  <a:srgbClr val="F68A61"/>
                </a:solidFill>
                <a:latin typeface="Folk Festival" panose="02000500000000000000" pitchFamily="2" charset="77"/>
              </a:rPr>
              <a:t>ROCK’N’ROLL</a:t>
            </a:r>
            <a:r>
              <a:rPr lang="en-US" sz="1100" dirty="0">
                <a:solidFill>
                  <a:schemeClr val="bg1"/>
                </a:solidFill>
                <a:latin typeface="Folk Festival" panose="02000500000000000000" pitchFamily="2" charset="77"/>
              </a:rPr>
              <a:t> 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Folk Festival" panose="02000500000000000000" pitchFamily="2" charset="77"/>
              </a:rPr>
              <a:t>FT</a:t>
            </a:r>
            <a:r>
              <a:rPr lang="en-US" sz="1100" dirty="0">
                <a:solidFill>
                  <a:schemeClr val="bg1"/>
                </a:solidFill>
                <a:latin typeface="Folk Festival" panose="02000500000000000000" pitchFamily="2" charset="77"/>
              </a:rPr>
              <a:t> </a:t>
            </a:r>
            <a:r>
              <a:rPr lang="en-US" sz="1100" dirty="0">
                <a:solidFill>
                  <a:srgbClr val="B10DC9"/>
                </a:solidFill>
                <a:latin typeface="Folk Festival" panose="02000500000000000000" pitchFamily="2" charset="77"/>
              </a:rPr>
              <a:t>HIP-HOP</a:t>
            </a:r>
          </a:p>
          <a:p>
            <a:pPr algn="ctr"/>
            <a:r>
              <a:rPr lang="en-US" sz="1100" dirty="0">
                <a:solidFill>
                  <a:srgbClr val="38B74A"/>
                </a:solidFill>
                <a:latin typeface="Folk Festival" panose="02000500000000000000" pitchFamily="2" charset="77"/>
              </a:rPr>
              <a:t>POP</a:t>
            </a:r>
            <a:r>
              <a:rPr lang="en-US" sz="1100" dirty="0">
                <a:solidFill>
                  <a:schemeClr val="bg1"/>
                </a:solidFill>
                <a:latin typeface="Folk Festival" panose="02000500000000000000" pitchFamily="2" charset="77"/>
              </a:rPr>
              <a:t> 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Folk Festival" panose="02000500000000000000" pitchFamily="2" charset="77"/>
              </a:rPr>
              <a:t>FT</a:t>
            </a:r>
            <a:r>
              <a:rPr lang="en-US" sz="1100" dirty="0">
                <a:solidFill>
                  <a:schemeClr val="bg1"/>
                </a:solidFill>
                <a:latin typeface="Folk Festival" panose="02000500000000000000" pitchFamily="2" charset="77"/>
              </a:rPr>
              <a:t> </a:t>
            </a:r>
            <a:r>
              <a:rPr lang="en-US" sz="1100" dirty="0">
                <a:solidFill>
                  <a:srgbClr val="007BFF"/>
                </a:solidFill>
                <a:latin typeface="Folk Festival" panose="02000500000000000000" pitchFamily="2" charset="77"/>
              </a:rPr>
              <a:t>ELECTRO</a:t>
            </a:r>
          </a:p>
          <a:p>
            <a:pPr algn="ct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EXECUTION STAGE | 05:10PM</a:t>
            </a:r>
          </a:p>
          <a:p>
            <a:pPr algn="ctr"/>
            <a:r>
              <a:rPr lang="en-US" sz="1050" b="0" i="0" dirty="0">
                <a:solidFill>
                  <a:srgbClr val="373637"/>
                </a:solidFill>
                <a:effectLst/>
                <a:latin typeface="Source Sans Pro" panose="020F0502020204030204" pitchFamily="34" charset="0"/>
              </a:rPr>
              <a:t>●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E5F4E97-BC8A-18F3-165A-E34AB079ADE4}"/>
              </a:ext>
            </a:extLst>
          </p:cNvPr>
          <p:cNvSpPr txBox="1"/>
          <p:nvPr/>
        </p:nvSpPr>
        <p:spPr>
          <a:xfrm>
            <a:off x="5220398" y="2925492"/>
            <a:ext cx="196399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solidFill>
                  <a:srgbClr val="F68A61"/>
                </a:solidFill>
                <a:latin typeface="Folk Festival" panose="02000500000000000000" pitchFamily="2" charset="77"/>
              </a:rPr>
              <a:t>ROCK’N’ROLL</a:t>
            </a:r>
            <a:r>
              <a:rPr lang="en-US" sz="1100" dirty="0">
                <a:solidFill>
                  <a:schemeClr val="bg1"/>
                </a:solidFill>
                <a:latin typeface="Folk Festival" panose="02000500000000000000" pitchFamily="2" charset="77"/>
              </a:rPr>
              <a:t> 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Folk Festival" panose="02000500000000000000" pitchFamily="2" charset="77"/>
              </a:rPr>
              <a:t>FT</a:t>
            </a:r>
            <a:r>
              <a:rPr lang="en-US" sz="1100" dirty="0">
                <a:solidFill>
                  <a:schemeClr val="bg1"/>
                </a:solidFill>
                <a:latin typeface="Folk Festival" panose="02000500000000000000" pitchFamily="2" charset="77"/>
              </a:rPr>
              <a:t> </a:t>
            </a:r>
            <a:r>
              <a:rPr lang="en-US" sz="1100" dirty="0">
                <a:solidFill>
                  <a:srgbClr val="2ECC40"/>
                </a:solidFill>
                <a:latin typeface="Folk Festival" panose="02000500000000000000" pitchFamily="2" charset="77"/>
              </a:rPr>
              <a:t>POP</a:t>
            </a:r>
          </a:p>
          <a:p>
            <a:pPr algn="ctr"/>
            <a:r>
              <a:rPr lang="en-US" sz="1100" dirty="0">
                <a:solidFill>
                  <a:srgbClr val="B10DC9"/>
                </a:solidFill>
                <a:latin typeface="Folk Festival" panose="02000500000000000000" pitchFamily="2" charset="77"/>
              </a:rPr>
              <a:t>HIP-HOP</a:t>
            </a:r>
            <a:r>
              <a:rPr lang="en-US" sz="1100" dirty="0">
                <a:solidFill>
                  <a:schemeClr val="bg1"/>
                </a:solidFill>
                <a:latin typeface="Folk Festival" panose="02000500000000000000" pitchFamily="2" charset="77"/>
              </a:rPr>
              <a:t> 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Folk Festival" panose="02000500000000000000" pitchFamily="2" charset="77"/>
              </a:rPr>
              <a:t>FT</a:t>
            </a:r>
            <a:r>
              <a:rPr lang="en-US" sz="1100" dirty="0">
                <a:solidFill>
                  <a:schemeClr val="bg1"/>
                </a:solidFill>
                <a:latin typeface="Folk Festival" panose="02000500000000000000" pitchFamily="2" charset="77"/>
              </a:rPr>
              <a:t> </a:t>
            </a:r>
            <a:r>
              <a:rPr lang="en-US" sz="1100" dirty="0">
                <a:solidFill>
                  <a:srgbClr val="007BFF"/>
                </a:solidFill>
                <a:latin typeface="Folk Festival" panose="02000500000000000000" pitchFamily="2" charset="77"/>
              </a:rPr>
              <a:t>ELECTRO</a:t>
            </a:r>
          </a:p>
          <a:p>
            <a:pPr algn="ct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POST-TRADE STAGE | 05:20PM</a:t>
            </a:r>
            <a:endParaRPr lang="en-US" sz="1100" dirty="0">
              <a:solidFill>
                <a:srgbClr val="007BFF"/>
              </a:solidFill>
              <a:latin typeface="Folk Festival" panose="02000500000000000000" pitchFamily="2" charset="77"/>
            </a:endParaRPr>
          </a:p>
          <a:p>
            <a:pPr algn="ctr"/>
            <a:r>
              <a:rPr lang="en-US" sz="1050" b="0" i="0" dirty="0">
                <a:solidFill>
                  <a:srgbClr val="373637"/>
                </a:solidFill>
                <a:effectLst/>
                <a:latin typeface="Source Sans Pro" panose="020F0502020204030204" pitchFamily="34" charset="0"/>
              </a:rPr>
              <a:t>●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4FF1CA-D9DB-5D32-75AE-BA817C5E37FC}"/>
              </a:ext>
            </a:extLst>
          </p:cNvPr>
          <p:cNvSpPr txBox="1"/>
          <p:nvPr/>
        </p:nvSpPr>
        <p:spPr>
          <a:xfrm>
            <a:off x="4302586" y="3918017"/>
            <a:ext cx="3799631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Folk Festival" panose="02000500000000000000" pitchFamily="2" charset="77"/>
              </a:rPr>
              <a:t>QUIZ</a:t>
            </a:r>
          </a:p>
          <a:p>
            <a:pPr algn="ctr"/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BREAKOUT STAGE | 05:30PM</a:t>
            </a:r>
            <a:endParaRPr lang="en-US" sz="2400" dirty="0">
              <a:solidFill>
                <a:srgbClr val="007BFF"/>
              </a:solidFill>
              <a:latin typeface="Folk Festival" panose="02000500000000000000" pitchFamily="2" charset="77"/>
            </a:endParaRPr>
          </a:p>
          <a:p>
            <a:pPr algn="ctr"/>
            <a:r>
              <a:rPr lang="en-US" sz="2400" b="0" i="0" dirty="0">
                <a:solidFill>
                  <a:srgbClr val="373637"/>
                </a:solidFill>
                <a:effectLst/>
                <a:latin typeface="Source Sans Pro" panose="020F0502020204030204" pitchFamily="34" charset="0"/>
              </a:rPr>
              <a:t>●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BF2EB0-D1F8-2BFB-DB43-E4C06A3D2F22}"/>
              </a:ext>
            </a:extLst>
          </p:cNvPr>
          <p:cNvSpPr txBox="1"/>
          <p:nvPr/>
        </p:nvSpPr>
        <p:spPr>
          <a:xfrm>
            <a:off x="5214792" y="5402985"/>
            <a:ext cx="1975220" cy="4231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solidFill>
                  <a:srgbClr val="F68A61"/>
                </a:solidFill>
                <a:latin typeface="Folk Festival" panose="02000500000000000000" pitchFamily="2" charset="77"/>
              </a:rPr>
              <a:t>F</a:t>
            </a:r>
            <a:r>
              <a:rPr lang="en-US" sz="1100" dirty="0">
                <a:solidFill>
                  <a:srgbClr val="B10DC9"/>
                </a:solidFill>
                <a:latin typeface="Folk Festival" panose="02000500000000000000" pitchFamily="2" charset="77"/>
              </a:rPr>
              <a:t>U</a:t>
            </a:r>
            <a:r>
              <a:rPr lang="en-US" sz="1100" dirty="0">
                <a:solidFill>
                  <a:srgbClr val="2ECC40"/>
                </a:solidFill>
                <a:latin typeface="Folk Festival" panose="02000500000000000000" pitchFamily="2" charset="77"/>
              </a:rPr>
              <a:t>L</a:t>
            </a:r>
            <a:r>
              <a:rPr lang="en-US" sz="1100" dirty="0">
                <a:solidFill>
                  <a:srgbClr val="007BFF"/>
                </a:solidFill>
                <a:latin typeface="Folk Festival" panose="02000500000000000000" pitchFamily="2" charset="77"/>
              </a:rPr>
              <a:t>L</a:t>
            </a:r>
            <a:r>
              <a:rPr lang="en-US" sz="1100" dirty="0">
                <a:solidFill>
                  <a:schemeClr val="bg1"/>
                </a:solidFill>
                <a:latin typeface="Folk Festival" panose="02000500000000000000" pitchFamily="2" charset="77"/>
              </a:rPr>
              <a:t> </a:t>
            </a:r>
            <a:r>
              <a:rPr lang="en-US" sz="1100" dirty="0">
                <a:solidFill>
                  <a:srgbClr val="F68A61"/>
                </a:solidFill>
                <a:latin typeface="Folk Festival" panose="02000500000000000000" pitchFamily="2" charset="77"/>
              </a:rPr>
              <a:t>M</a:t>
            </a:r>
            <a:r>
              <a:rPr lang="en-US" sz="1100" dirty="0">
                <a:solidFill>
                  <a:srgbClr val="B10DC9"/>
                </a:solidFill>
                <a:latin typeface="Folk Festival" panose="02000500000000000000" pitchFamily="2" charset="77"/>
              </a:rPr>
              <a:t>A</a:t>
            </a:r>
            <a:r>
              <a:rPr lang="en-US" sz="1100" dirty="0">
                <a:solidFill>
                  <a:srgbClr val="2ECC40"/>
                </a:solidFill>
                <a:latin typeface="Folk Festival" panose="02000500000000000000" pitchFamily="2" charset="77"/>
              </a:rPr>
              <a:t>S</a:t>
            </a:r>
            <a:r>
              <a:rPr lang="en-US" sz="1100" dirty="0">
                <a:solidFill>
                  <a:srgbClr val="007BFF"/>
                </a:solidFill>
                <a:latin typeface="Folk Festival" panose="02000500000000000000" pitchFamily="2" charset="77"/>
              </a:rPr>
              <a:t>H</a:t>
            </a:r>
            <a:r>
              <a:rPr lang="en-US" sz="1100" dirty="0">
                <a:solidFill>
                  <a:schemeClr val="bg1"/>
                </a:solidFill>
                <a:latin typeface="Folk Festival" panose="02000500000000000000" pitchFamily="2" charset="77"/>
              </a:rPr>
              <a:t> </a:t>
            </a:r>
            <a:r>
              <a:rPr lang="en-US" sz="1100" dirty="0">
                <a:solidFill>
                  <a:srgbClr val="F68A61"/>
                </a:solidFill>
                <a:latin typeface="Folk Festival" panose="02000500000000000000" pitchFamily="2" charset="77"/>
              </a:rPr>
              <a:t>U</a:t>
            </a:r>
            <a:r>
              <a:rPr lang="en-US" sz="1100" dirty="0">
                <a:solidFill>
                  <a:srgbClr val="B10DC9"/>
                </a:solidFill>
                <a:latin typeface="Folk Festival" panose="02000500000000000000" pitchFamily="2" charset="77"/>
              </a:rPr>
              <a:t>P</a:t>
            </a:r>
          </a:p>
          <a:p>
            <a:pPr algn="ctr"/>
            <a:r>
              <a:rPr lang="en-US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AFTER-HOURS STAGE | 05:40PM</a:t>
            </a:r>
          </a:p>
        </p:txBody>
      </p:sp>
    </p:spTree>
    <p:extLst>
      <p:ext uri="{BB962C8B-B14F-4D97-AF65-F5344CB8AC3E}">
        <p14:creationId xmlns:p14="http://schemas.microsoft.com/office/powerpoint/2010/main" val="197612146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2E06E2-3879-CC2C-FD0B-2EA426F25A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3D5EED1-3F6F-7EC9-A988-6BAC25C05C6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>
            <a:off x="-638512" y="-323851"/>
            <a:ext cx="13421062" cy="8912423"/>
          </a:xfrm>
          <a:prstGeom prst="rect">
            <a:avLst/>
          </a:prstGeom>
        </p:spPr>
      </p:pic>
      <p:pic>
        <p:nvPicPr>
          <p:cNvPr id="3" name="Picture 6" descr="ChellaType Font Generator Preview">
            <a:extLst>
              <a:ext uri="{FF2B5EF4-FFF2-40B4-BE49-F238E27FC236}">
                <a16:creationId xmlns:a16="http://schemas.microsoft.com/office/drawing/2014/main" id="{8311E6C3-460F-A596-77D0-22758F7976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32" y="126256"/>
            <a:ext cx="3036887" cy="257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71A78A1-6086-2BD1-DE70-500E4079CE10}"/>
              </a:ext>
            </a:extLst>
          </p:cNvPr>
          <p:cNvSpPr txBox="1"/>
          <p:nvPr/>
        </p:nvSpPr>
        <p:spPr>
          <a:xfrm>
            <a:off x="48987" y="432662"/>
            <a:ext cx="2643672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Folk Festival" panose="02000500000000000000" pitchFamily="2" charset="77"/>
                <a:ea typeface="+mn-ea"/>
                <a:cs typeface="+mn-cs"/>
              </a:rPr>
              <a:t>COCKTAIL &amp; NETWORKING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Folk Festival" panose="02000500000000000000" pitchFamily="2" charset="77"/>
                <a:ea typeface="+mn-ea"/>
                <a:cs typeface="+mn-cs"/>
              </a:rPr>
              <a:t>DECEMBER 11</a:t>
            </a:r>
            <a:r>
              <a:rPr kumimoji="0" lang="en-US" sz="1400" b="0" i="0" u="none" strike="noStrike" kern="1200" cap="none" spc="0" normalizeH="0" baseline="3000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Folk Festival" panose="02000500000000000000" pitchFamily="2" charset="77"/>
                <a:ea typeface="+mn-ea"/>
                <a:cs typeface="+mn-cs"/>
              </a:rPr>
              <a:t>TH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Folk Festival" panose="02000500000000000000" pitchFamily="2" charset="77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1520EF-7E94-7047-058C-C5E7EA6A6304}"/>
              </a:ext>
            </a:extLst>
          </p:cNvPr>
          <p:cNvSpPr txBox="1"/>
          <p:nvPr/>
        </p:nvSpPr>
        <p:spPr>
          <a:xfrm>
            <a:off x="5260475" y="1063550"/>
            <a:ext cx="18838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Folk Festival" panose="02000500000000000000" pitchFamily="2" charset="77"/>
              </a:rPr>
              <a:t>INTRO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latin typeface="Folk Festival" panose="02000500000000000000" pitchFamily="2" charset="77"/>
            </a:endParaRPr>
          </a:p>
          <a:p>
            <a:pPr algn="ct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PRE-TRADE STAGE | 05:05PM</a:t>
            </a:r>
          </a:p>
          <a:p>
            <a:pPr algn="ctr"/>
            <a:r>
              <a:rPr lang="en-US" sz="1050" b="0" i="0" dirty="0">
                <a:solidFill>
                  <a:srgbClr val="373637"/>
                </a:solidFill>
                <a:effectLst/>
                <a:latin typeface="Source Sans Pro" panose="020F0502020204030204" pitchFamily="34" charset="0"/>
              </a:rPr>
              <a:t>●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CE492AA-849D-B9A2-9248-EBE1ED0E3E26}"/>
              </a:ext>
            </a:extLst>
          </p:cNvPr>
          <p:cNvSpPr txBox="1"/>
          <p:nvPr/>
        </p:nvSpPr>
        <p:spPr>
          <a:xfrm>
            <a:off x="5203569" y="1987944"/>
            <a:ext cx="199766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solidFill>
                  <a:srgbClr val="F68A61"/>
                </a:solidFill>
                <a:latin typeface="Folk Festival" panose="02000500000000000000" pitchFamily="2" charset="77"/>
              </a:rPr>
              <a:t>ROCK’N’ROLL</a:t>
            </a:r>
            <a:r>
              <a:rPr lang="en-US" sz="1100" dirty="0">
                <a:solidFill>
                  <a:schemeClr val="bg1"/>
                </a:solidFill>
                <a:latin typeface="Folk Festival" panose="02000500000000000000" pitchFamily="2" charset="77"/>
              </a:rPr>
              <a:t> 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Folk Festival" panose="02000500000000000000" pitchFamily="2" charset="77"/>
              </a:rPr>
              <a:t>FT</a:t>
            </a:r>
            <a:r>
              <a:rPr lang="en-US" sz="1100" dirty="0">
                <a:solidFill>
                  <a:schemeClr val="bg1"/>
                </a:solidFill>
                <a:latin typeface="Folk Festival" panose="02000500000000000000" pitchFamily="2" charset="77"/>
              </a:rPr>
              <a:t> </a:t>
            </a:r>
            <a:r>
              <a:rPr lang="en-US" sz="1100" dirty="0">
                <a:solidFill>
                  <a:srgbClr val="B10DC9"/>
                </a:solidFill>
                <a:latin typeface="Folk Festival" panose="02000500000000000000" pitchFamily="2" charset="77"/>
              </a:rPr>
              <a:t>HIP-HOP</a:t>
            </a:r>
          </a:p>
          <a:p>
            <a:pPr algn="ctr"/>
            <a:r>
              <a:rPr lang="en-US" sz="1100" dirty="0">
                <a:solidFill>
                  <a:srgbClr val="38B74A"/>
                </a:solidFill>
                <a:latin typeface="Folk Festival" panose="02000500000000000000" pitchFamily="2" charset="77"/>
              </a:rPr>
              <a:t>POP</a:t>
            </a:r>
            <a:r>
              <a:rPr lang="en-US" sz="1100" dirty="0">
                <a:solidFill>
                  <a:schemeClr val="bg1"/>
                </a:solidFill>
                <a:latin typeface="Folk Festival" panose="02000500000000000000" pitchFamily="2" charset="77"/>
              </a:rPr>
              <a:t> 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Folk Festival" panose="02000500000000000000" pitchFamily="2" charset="77"/>
              </a:rPr>
              <a:t>FT</a:t>
            </a:r>
            <a:r>
              <a:rPr lang="en-US" sz="1100" dirty="0">
                <a:solidFill>
                  <a:schemeClr val="bg1"/>
                </a:solidFill>
                <a:latin typeface="Folk Festival" panose="02000500000000000000" pitchFamily="2" charset="77"/>
              </a:rPr>
              <a:t> </a:t>
            </a:r>
            <a:r>
              <a:rPr lang="en-US" sz="1100" dirty="0">
                <a:solidFill>
                  <a:srgbClr val="007BFF"/>
                </a:solidFill>
                <a:latin typeface="Folk Festival" panose="02000500000000000000" pitchFamily="2" charset="77"/>
              </a:rPr>
              <a:t>ELECTRO</a:t>
            </a:r>
          </a:p>
          <a:p>
            <a:pPr algn="ct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EXECUTION STAGE | 05:10PM</a:t>
            </a:r>
          </a:p>
          <a:p>
            <a:pPr algn="ctr"/>
            <a:r>
              <a:rPr lang="en-US" sz="1050" b="0" i="0" dirty="0">
                <a:solidFill>
                  <a:srgbClr val="373637"/>
                </a:solidFill>
                <a:effectLst/>
                <a:latin typeface="Source Sans Pro" panose="020F0502020204030204" pitchFamily="34" charset="0"/>
              </a:rPr>
              <a:t>●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F0965EA-D50A-B522-B247-4ED22F315EB3}"/>
              </a:ext>
            </a:extLst>
          </p:cNvPr>
          <p:cNvSpPr txBox="1"/>
          <p:nvPr/>
        </p:nvSpPr>
        <p:spPr>
          <a:xfrm>
            <a:off x="5220398" y="3035448"/>
            <a:ext cx="196399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solidFill>
                  <a:srgbClr val="F68A61"/>
                </a:solidFill>
                <a:latin typeface="Folk Festival" panose="02000500000000000000" pitchFamily="2" charset="77"/>
              </a:rPr>
              <a:t>ROCK’N’ROLL</a:t>
            </a:r>
            <a:r>
              <a:rPr lang="en-US" sz="1100" dirty="0">
                <a:solidFill>
                  <a:schemeClr val="bg1"/>
                </a:solidFill>
                <a:latin typeface="Folk Festival" panose="02000500000000000000" pitchFamily="2" charset="77"/>
              </a:rPr>
              <a:t> 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Folk Festival" panose="02000500000000000000" pitchFamily="2" charset="77"/>
              </a:rPr>
              <a:t>FT</a:t>
            </a:r>
            <a:r>
              <a:rPr lang="en-US" sz="1100" dirty="0">
                <a:solidFill>
                  <a:schemeClr val="bg1"/>
                </a:solidFill>
                <a:latin typeface="Folk Festival" panose="02000500000000000000" pitchFamily="2" charset="77"/>
              </a:rPr>
              <a:t> </a:t>
            </a:r>
            <a:r>
              <a:rPr lang="en-US" sz="1100" dirty="0">
                <a:solidFill>
                  <a:srgbClr val="2ECC40"/>
                </a:solidFill>
                <a:latin typeface="Folk Festival" panose="02000500000000000000" pitchFamily="2" charset="77"/>
              </a:rPr>
              <a:t>POP</a:t>
            </a:r>
          </a:p>
          <a:p>
            <a:pPr algn="ctr"/>
            <a:r>
              <a:rPr lang="en-US" sz="1100" dirty="0">
                <a:solidFill>
                  <a:srgbClr val="B10DC9"/>
                </a:solidFill>
                <a:latin typeface="Folk Festival" panose="02000500000000000000" pitchFamily="2" charset="77"/>
              </a:rPr>
              <a:t>HIP-HOP</a:t>
            </a:r>
            <a:r>
              <a:rPr lang="en-US" sz="1100" dirty="0">
                <a:solidFill>
                  <a:schemeClr val="bg1"/>
                </a:solidFill>
                <a:latin typeface="Folk Festival" panose="02000500000000000000" pitchFamily="2" charset="77"/>
              </a:rPr>
              <a:t> 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Folk Festival" panose="02000500000000000000" pitchFamily="2" charset="77"/>
              </a:rPr>
              <a:t>FT</a:t>
            </a:r>
            <a:r>
              <a:rPr lang="en-US" sz="1100" dirty="0">
                <a:solidFill>
                  <a:schemeClr val="bg1"/>
                </a:solidFill>
                <a:latin typeface="Folk Festival" panose="02000500000000000000" pitchFamily="2" charset="77"/>
              </a:rPr>
              <a:t> </a:t>
            </a:r>
            <a:r>
              <a:rPr lang="en-US" sz="1100" dirty="0">
                <a:solidFill>
                  <a:srgbClr val="007BFF"/>
                </a:solidFill>
                <a:latin typeface="Folk Festival" panose="02000500000000000000" pitchFamily="2" charset="77"/>
              </a:rPr>
              <a:t>ELECTRO</a:t>
            </a:r>
          </a:p>
          <a:p>
            <a:pPr algn="ct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POST-TRADE STAGE | 05:20PM</a:t>
            </a:r>
            <a:endParaRPr lang="en-US" sz="1100" dirty="0">
              <a:solidFill>
                <a:srgbClr val="007BFF"/>
              </a:solidFill>
              <a:latin typeface="Folk Festival" panose="02000500000000000000" pitchFamily="2" charset="77"/>
            </a:endParaRPr>
          </a:p>
          <a:p>
            <a:pPr algn="ctr"/>
            <a:r>
              <a:rPr lang="en-US" sz="1050" b="0" i="0" dirty="0">
                <a:solidFill>
                  <a:srgbClr val="373637"/>
                </a:solidFill>
                <a:effectLst/>
                <a:latin typeface="Source Sans Pro" panose="020F0502020204030204" pitchFamily="34" charset="0"/>
              </a:rPr>
              <a:t>●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E612308-6BBF-C0E8-A63F-B6BF15E54DD5}"/>
              </a:ext>
            </a:extLst>
          </p:cNvPr>
          <p:cNvSpPr txBox="1"/>
          <p:nvPr/>
        </p:nvSpPr>
        <p:spPr>
          <a:xfrm>
            <a:off x="5304558" y="4082952"/>
            <a:ext cx="17956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Folk Festival" panose="02000500000000000000" pitchFamily="2" charset="77"/>
              </a:rPr>
              <a:t>QUIZ</a:t>
            </a:r>
          </a:p>
          <a:p>
            <a:pPr algn="ctr"/>
            <a:r>
              <a:rPr lang="en-US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BREAKOUT STAGE | 05:30PM</a:t>
            </a:r>
            <a:endParaRPr lang="en-US" sz="1050" dirty="0">
              <a:solidFill>
                <a:srgbClr val="007BFF"/>
              </a:solidFill>
              <a:latin typeface="Folk Festival" panose="02000500000000000000" pitchFamily="2" charset="77"/>
            </a:endParaRPr>
          </a:p>
          <a:p>
            <a:pPr algn="ctr"/>
            <a:r>
              <a:rPr lang="en-US" sz="1050" b="0" i="0" dirty="0">
                <a:solidFill>
                  <a:srgbClr val="373637"/>
                </a:solidFill>
                <a:effectLst/>
                <a:latin typeface="Source Sans Pro" panose="020F0502020204030204" pitchFamily="34" charset="0"/>
              </a:rPr>
              <a:t>●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2635A83-D55D-B3B0-A32F-0BBDA3A1DAD2}"/>
              </a:ext>
            </a:extLst>
          </p:cNvPr>
          <p:cNvSpPr txBox="1"/>
          <p:nvPr/>
        </p:nvSpPr>
        <p:spPr>
          <a:xfrm>
            <a:off x="4091280" y="4945788"/>
            <a:ext cx="4222246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68A61"/>
                </a:solidFill>
                <a:latin typeface="Folk Festival" panose="02000500000000000000" pitchFamily="2" charset="77"/>
              </a:rPr>
              <a:t>F</a:t>
            </a:r>
            <a:r>
              <a:rPr lang="en-US" sz="2800" dirty="0">
                <a:solidFill>
                  <a:srgbClr val="B10DC9"/>
                </a:solidFill>
                <a:latin typeface="Folk Festival" panose="02000500000000000000" pitchFamily="2" charset="77"/>
              </a:rPr>
              <a:t>U</a:t>
            </a:r>
            <a:r>
              <a:rPr lang="en-US" sz="2800" dirty="0">
                <a:solidFill>
                  <a:srgbClr val="2ECC40"/>
                </a:solidFill>
                <a:latin typeface="Folk Festival" panose="02000500000000000000" pitchFamily="2" charset="77"/>
              </a:rPr>
              <a:t>L</a:t>
            </a:r>
            <a:r>
              <a:rPr lang="en-US" sz="2800" dirty="0">
                <a:solidFill>
                  <a:srgbClr val="007BFF"/>
                </a:solidFill>
                <a:latin typeface="Folk Festival" panose="02000500000000000000" pitchFamily="2" charset="77"/>
              </a:rPr>
              <a:t>L</a:t>
            </a:r>
            <a:r>
              <a:rPr lang="en-US" sz="2800" dirty="0">
                <a:solidFill>
                  <a:schemeClr val="bg1"/>
                </a:solidFill>
                <a:latin typeface="Folk Festival" panose="02000500000000000000" pitchFamily="2" charset="77"/>
              </a:rPr>
              <a:t> </a:t>
            </a:r>
            <a:r>
              <a:rPr lang="en-US" sz="2800" dirty="0">
                <a:solidFill>
                  <a:srgbClr val="F68A61"/>
                </a:solidFill>
                <a:latin typeface="Folk Festival" panose="02000500000000000000" pitchFamily="2" charset="77"/>
              </a:rPr>
              <a:t>M</a:t>
            </a:r>
            <a:r>
              <a:rPr lang="en-US" sz="2800" dirty="0">
                <a:solidFill>
                  <a:srgbClr val="B10DC9"/>
                </a:solidFill>
                <a:latin typeface="Folk Festival" panose="02000500000000000000" pitchFamily="2" charset="77"/>
              </a:rPr>
              <a:t>A</a:t>
            </a:r>
            <a:r>
              <a:rPr lang="en-US" sz="2800" dirty="0">
                <a:solidFill>
                  <a:srgbClr val="2ECC40"/>
                </a:solidFill>
                <a:latin typeface="Folk Festival" panose="02000500000000000000" pitchFamily="2" charset="77"/>
              </a:rPr>
              <a:t>S</a:t>
            </a:r>
            <a:r>
              <a:rPr lang="en-US" sz="2800" dirty="0">
                <a:solidFill>
                  <a:srgbClr val="007BFF"/>
                </a:solidFill>
                <a:latin typeface="Folk Festival" panose="02000500000000000000" pitchFamily="2" charset="77"/>
              </a:rPr>
              <a:t>H</a:t>
            </a:r>
            <a:r>
              <a:rPr lang="en-US" sz="2800" dirty="0">
                <a:solidFill>
                  <a:schemeClr val="bg1"/>
                </a:solidFill>
                <a:latin typeface="Folk Festival" panose="02000500000000000000" pitchFamily="2" charset="77"/>
              </a:rPr>
              <a:t> </a:t>
            </a:r>
            <a:r>
              <a:rPr lang="en-US" sz="2800" dirty="0">
                <a:solidFill>
                  <a:srgbClr val="F68A61"/>
                </a:solidFill>
                <a:latin typeface="Folk Festival" panose="02000500000000000000" pitchFamily="2" charset="77"/>
              </a:rPr>
              <a:t>U</a:t>
            </a:r>
            <a:r>
              <a:rPr lang="en-US" sz="2800" dirty="0">
                <a:solidFill>
                  <a:srgbClr val="B10DC9"/>
                </a:solidFill>
                <a:latin typeface="Folk Festival" panose="02000500000000000000" pitchFamily="2" charset="77"/>
              </a:rPr>
              <a:t>P</a:t>
            </a:r>
          </a:p>
          <a:p>
            <a:pPr algn="ctr"/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AFTER-HOURS STAGE | 05:40PM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260D6B2-5229-7A5B-4DDD-6F3B9DBDCB9F}"/>
              </a:ext>
            </a:extLst>
          </p:cNvPr>
          <p:cNvGrpSpPr/>
          <p:nvPr/>
        </p:nvGrpSpPr>
        <p:grpSpPr>
          <a:xfrm>
            <a:off x="9082824" y="6329990"/>
            <a:ext cx="3987032" cy="3703792"/>
            <a:chOff x="9082824" y="4977440"/>
            <a:chExt cx="3987032" cy="3703792"/>
          </a:xfrm>
        </p:grpSpPr>
        <p:pic>
          <p:nvPicPr>
            <p:cNvPr id="14" name="Picture 2" descr="Direction Sign Boards Royalty-Free Images, Stock Photos &amp; Pictures |  Shutterstock">
              <a:extLst>
                <a:ext uri="{FF2B5EF4-FFF2-40B4-BE49-F238E27FC236}">
                  <a16:creationId xmlns:a16="http://schemas.microsoft.com/office/drawing/2014/main" id="{69873E48-EF41-310D-A331-B95C3F0BA9C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backgroundMark x1="28167" y1="37000" x2="36167" y2="37167"/>
                          <a14:backgroundMark x1="36167" y1="37167" x2="43333" y2="36500"/>
                          <a14:backgroundMark x1="43333" y1="36500" x2="43500" y2="36500"/>
                          <a14:backgroundMark x1="53000" y1="36000" x2="60000" y2="36333"/>
                          <a14:backgroundMark x1="60000" y1="36333" x2="63667" y2="36000"/>
                          <a14:backgroundMark x1="28500" y1="50000" x2="37833" y2="50333"/>
                          <a14:backgroundMark x1="37833" y1="50333" x2="44667" y2="49667"/>
                          <a14:backgroundMark x1="54333" y1="51167" x2="58000" y2="51333"/>
                          <a14:backgroundMark x1="31167" y1="66167" x2="38833" y2="66500"/>
                          <a14:backgroundMark x1="38833" y1="66500" x2="44667" y2="658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0000"/>
            <a:stretch/>
          </p:blipFill>
          <p:spPr bwMode="auto">
            <a:xfrm>
              <a:off x="9082824" y="4977440"/>
              <a:ext cx="3987031" cy="19935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2" descr="Direction Sign Boards Royalty-Free Images, Stock Photos &amp; Pictures |  Shutterstock">
              <a:extLst>
                <a:ext uri="{FF2B5EF4-FFF2-40B4-BE49-F238E27FC236}">
                  <a16:creationId xmlns:a16="http://schemas.microsoft.com/office/drawing/2014/main" id="{A54A3FA5-B835-63D5-1C96-2247E86C5F7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>
                          <a14:backgroundMark x1="28167" y1="37000" x2="36167" y2="37167"/>
                          <a14:backgroundMark x1="36167" y1="37167" x2="43333" y2="36500"/>
                          <a14:backgroundMark x1="43333" y1="36500" x2="43500" y2="36500"/>
                          <a14:backgroundMark x1="53000" y1="36000" x2="60000" y2="36333"/>
                          <a14:backgroundMark x1="60000" y1="36333" x2="63667" y2="36000"/>
                          <a14:backgroundMark x1="28500" y1="50000" x2="37833" y2="50333"/>
                          <a14:backgroundMark x1="37833" y1="50333" x2="44667" y2="49667"/>
                          <a14:backgroundMark x1="54333" y1="51167" x2="58000" y2="51333"/>
                          <a14:backgroundMark x1="31167" y1="66167" x2="38833" y2="66500"/>
                          <a14:backgroundMark x1="38833" y1="66500" x2="44667" y2="658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9244" b="49407"/>
            <a:stretch/>
          </p:blipFill>
          <p:spPr bwMode="auto">
            <a:xfrm>
              <a:off x="9082825" y="6970955"/>
              <a:ext cx="3987031" cy="17102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2" descr="Direction Sign Boards Royalty-Free Images, Stock Photos &amp; Pictures |  Shutterstock">
              <a:extLst>
                <a:ext uri="{FF2B5EF4-FFF2-40B4-BE49-F238E27FC236}">
                  <a16:creationId xmlns:a16="http://schemas.microsoft.com/office/drawing/2014/main" id="{AC24CD60-6976-C090-128B-8FD9D54D093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>
                          <a14:backgroundMark x1="28167" y1="37000" x2="36167" y2="37167"/>
                          <a14:backgroundMark x1="36167" y1="37167" x2="43333" y2="36500"/>
                          <a14:backgroundMark x1="43333" y1="36500" x2="43500" y2="36500"/>
                          <a14:backgroundMark x1="53000" y1="36000" x2="60000" y2="36333"/>
                          <a14:backgroundMark x1="60000" y1="36333" x2="63667" y2="36000"/>
                          <a14:backgroundMark x1="28500" y1="50000" x2="37833" y2="50333"/>
                          <a14:backgroundMark x1="37833" y1="50333" x2="44667" y2="49667"/>
                          <a14:backgroundMark x1="54333" y1="51167" x2="58000" y2="51333"/>
                          <a14:backgroundMark x1="31167" y1="66167" x2="38833" y2="66500"/>
                          <a14:backgroundMark x1="38833" y1="66500" x2="44667" y2="658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633" t="28334" r="40570" b="66445"/>
            <a:stretch/>
          </p:blipFill>
          <p:spPr bwMode="auto">
            <a:xfrm flipH="1">
              <a:off x="10430105" y="5702300"/>
              <a:ext cx="1033347" cy="5869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4857514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2E1A02-D44E-F880-41EF-6E36183D6D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1D7367F-B4C9-CA4C-853A-F4B07C37E75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>
            <a:off x="-638512" y="-400051"/>
            <a:ext cx="13421062" cy="8912423"/>
          </a:xfrm>
          <a:prstGeom prst="rect">
            <a:avLst/>
          </a:prstGeom>
        </p:spPr>
      </p:pic>
      <p:pic>
        <p:nvPicPr>
          <p:cNvPr id="3" name="Picture 6" descr="ChellaType Font Generator Preview">
            <a:extLst>
              <a:ext uri="{FF2B5EF4-FFF2-40B4-BE49-F238E27FC236}">
                <a16:creationId xmlns:a16="http://schemas.microsoft.com/office/drawing/2014/main" id="{E69ED064-5E67-543E-2EF0-FC0DAC320F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32" y="126256"/>
            <a:ext cx="3036887" cy="257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B877E59-F24E-2C81-477E-A9EBC0ED2846}"/>
              </a:ext>
            </a:extLst>
          </p:cNvPr>
          <p:cNvSpPr txBox="1"/>
          <p:nvPr/>
        </p:nvSpPr>
        <p:spPr>
          <a:xfrm>
            <a:off x="48987" y="432662"/>
            <a:ext cx="2643672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Folk Festival" panose="02000500000000000000" pitchFamily="2" charset="77"/>
                <a:ea typeface="+mn-ea"/>
                <a:cs typeface="+mn-cs"/>
              </a:rPr>
              <a:t>COCKTAIL &amp; NETWORKING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Folk Festival" panose="02000500000000000000" pitchFamily="2" charset="77"/>
                <a:ea typeface="+mn-ea"/>
                <a:cs typeface="+mn-cs"/>
              </a:rPr>
              <a:t>DECEMBER 11</a:t>
            </a:r>
            <a:r>
              <a:rPr kumimoji="0" lang="en-US" sz="1400" b="0" i="0" u="none" strike="noStrike" kern="1200" cap="none" spc="0" normalizeH="0" baseline="3000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Folk Festival" panose="02000500000000000000" pitchFamily="2" charset="77"/>
                <a:ea typeface="+mn-ea"/>
                <a:cs typeface="+mn-cs"/>
              </a:rPr>
              <a:t>TH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Folk Festival" panose="02000500000000000000" pitchFamily="2" charset="77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F752633-20BF-EAFC-DCE2-ABD6F7CA690F}"/>
              </a:ext>
            </a:extLst>
          </p:cNvPr>
          <p:cNvSpPr txBox="1"/>
          <p:nvPr/>
        </p:nvSpPr>
        <p:spPr>
          <a:xfrm>
            <a:off x="4886561" y="1063550"/>
            <a:ext cx="263168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Folk Festival" panose="02000500000000000000" pitchFamily="2" charset="77"/>
              </a:rPr>
              <a:t>INTRO</a:t>
            </a:r>
            <a:endParaRPr lang="en-US" sz="4000" dirty="0">
              <a:solidFill>
                <a:schemeClr val="tx1">
                  <a:lumMod val="75000"/>
                  <a:lumOff val="25000"/>
                </a:schemeClr>
              </a:solidFill>
              <a:latin typeface="Folk Festival" panose="02000500000000000000" pitchFamily="2" charset="77"/>
            </a:endParaRPr>
          </a:p>
          <a:p>
            <a:pPr algn="ctr"/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PRE-TRADE STAGE | 05:05PM</a:t>
            </a:r>
          </a:p>
          <a:p>
            <a:pPr algn="ctr"/>
            <a:r>
              <a:rPr lang="en-US" sz="1400" b="0" i="0" dirty="0">
                <a:solidFill>
                  <a:srgbClr val="373637"/>
                </a:solidFill>
                <a:effectLst/>
                <a:latin typeface="Source Sans Pro" panose="020F0502020204030204" pitchFamily="34" charset="0"/>
              </a:rPr>
              <a:t>●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27918A3-DB19-DC31-71CB-7A853B0B4974}"/>
              </a:ext>
            </a:extLst>
          </p:cNvPr>
          <p:cNvSpPr txBox="1"/>
          <p:nvPr/>
        </p:nvSpPr>
        <p:spPr>
          <a:xfrm>
            <a:off x="4795607" y="2071464"/>
            <a:ext cx="281359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rgbClr val="F68A61"/>
                </a:solidFill>
                <a:latin typeface="Folk Festival" panose="02000500000000000000" pitchFamily="2" charset="77"/>
              </a:rPr>
              <a:t>ROCK’N’ROLL</a:t>
            </a:r>
            <a:r>
              <a:rPr lang="en-US" sz="1600" dirty="0">
                <a:solidFill>
                  <a:schemeClr val="bg1"/>
                </a:solidFill>
                <a:latin typeface="Folk Festival" panose="02000500000000000000" pitchFamily="2" charset="77"/>
              </a:rPr>
              <a:t> 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Folk Festival" panose="02000500000000000000" pitchFamily="2" charset="77"/>
              </a:rPr>
              <a:t>FT</a:t>
            </a:r>
            <a:r>
              <a:rPr lang="en-US" sz="1600" dirty="0">
                <a:solidFill>
                  <a:schemeClr val="bg1"/>
                </a:solidFill>
                <a:latin typeface="Folk Festival" panose="02000500000000000000" pitchFamily="2" charset="77"/>
              </a:rPr>
              <a:t> </a:t>
            </a:r>
            <a:r>
              <a:rPr lang="en-US" sz="1600" dirty="0">
                <a:solidFill>
                  <a:srgbClr val="B10DC9"/>
                </a:solidFill>
                <a:latin typeface="Folk Festival" panose="02000500000000000000" pitchFamily="2" charset="77"/>
              </a:rPr>
              <a:t>HIP-HOP</a:t>
            </a:r>
          </a:p>
          <a:p>
            <a:pPr algn="ctr"/>
            <a:r>
              <a:rPr lang="en-US" sz="1600" dirty="0">
                <a:solidFill>
                  <a:srgbClr val="38B74A"/>
                </a:solidFill>
                <a:latin typeface="Folk Festival" panose="02000500000000000000" pitchFamily="2" charset="77"/>
              </a:rPr>
              <a:t>POP</a:t>
            </a:r>
            <a:r>
              <a:rPr lang="en-US" sz="1600" dirty="0">
                <a:solidFill>
                  <a:schemeClr val="bg1"/>
                </a:solidFill>
                <a:latin typeface="Folk Festival" panose="02000500000000000000" pitchFamily="2" charset="77"/>
              </a:rPr>
              <a:t> 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Folk Festival" panose="02000500000000000000" pitchFamily="2" charset="77"/>
              </a:rPr>
              <a:t>FT</a:t>
            </a:r>
            <a:r>
              <a:rPr lang="en-US" sz="1600" dirty="0">
                <a:solidFill>
                  <a:schemeClr val="bg1"/>
                </a:solidFill>
                <a:latin typeface="Folk Festival" panose="02000500000000000000" pitchFamily="2" charset="77"/>
              </a:rPr>
              <a:t> </a:t>
            </a:r>
            <a:r>
              <a:rPr lang="en-US" sz="1600" dirty="0">
                <a:solidFill>
                  <a:srgbClr val="007BFF"/>
                </a:solidFill>
                <a:latin typeface="Folk Festival" panose="02000500000000000000" pitchFamily="2" charset="77"/>
              </a:rPr>
              <a:t>ELECTRO</a:t>
            </a:r>
          </a:p>
          <a:p>
            <a:pPr algn="ctr"/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EXECUTION STAGE | 05:10PM</a:t>
            </a:r>
          </a:p>
          <a:p>
            <a:pPr algn="ctr"/>
            <a:r>
              <a:rPr lang="en-US" sz="1400" b="0" i="0" dirty="0">
                <a:solidFill>
                  <a:srgbClr val="373637"/>
                </a:solidFill>
                <a:effectLst/>
                <a:latin typeface="Source Sans Pro" panose="020F0502020204030204" pitchFamily="34" charset="0"/>
              </a:rPr>
              <a:t>●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03325E4-9AEA-3A2A-F13D-91BDE15759D3}"/>
              </a:ext>
            </a:extLst>
          </p:cNvPr>
          <p:cNvSpPr txBox="1"/>
          <p:nvPr/>
        </p:nvSpPr>
        <p:spPr>
          <a:xfrm>
            <a:off x="4835425" y="3294823"/>
            <a:ext cx="2733954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rgbClr val="F68A61"/>
                </a:solidFill>
                <a:latin typeface="Folk Festival" panose="02000500000000000000" pitchFamily="2" charset="77"/>
              </a:rPr>
              <a:t>ROCK’N’ROLL</a:t>
            </a:r>
            <a:r>
              <a:rPr lang="en-US" sz="1600" dirty="0">
                <a:solidFill>
                  <a:schemeClr val="bg1"/>
                </a:solidFill>
                <a:latin typeface="Folk Festival" panose="02000500000000000000" pitchFamily="2" charset="77"/>
              </a:rPr>
              <a:t> 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Folk Festival" panose="02000500000000000000" pitchFamily="2" charset="77"/>
              </a:rPr>
              <a:t>FT</a:t>
            </a:r>
            <a:r>
              <a:rPr lang="en-US" sz="1600" dirty="0">
                <a:solidFill>
                  <a:schemeClr val="bg1"/>
                </a:solidFill>
                <a:latin typeface="Folk Festival" panose="02000500000000000000" pitchFamily="2" charset="77"/>
              </a:rPr>
              <a:t> </a:t>
            </a:r>
            <a:r>
              <a:rPr lang="en-US" sz="1600" dirty="0">
                <a:solidFill>
                  <a:srgbClr val="2ECC40"/>
                </a:solidFill>
                <a:latin typeface="Folk Festival" panose="02000500000000000000" pitchFamily="2" charset="77"/>
              </a:rPr>
              <a:t>POP</a:t>
            </a:r>
          </a:p>
          <a:p>
            <a:pPr algn="ctr"/>
            <a:r>
              <a:rPr lang="en-US" sz="1600" dirty="0">
                <a:solidFill>
                  <a:srgbClr val="B10DC9"/>
                </a:solidFill>
                <a:latin typeface="Folk Festival" panose="02000500000000000000" pitchFamily="2" charset="77"/>
              </a:rPr>
              <a:t>HIP-HOP</a:t>
            </a:r>
            <a:r>
              <a:rPr lang="en-US" sz="1600" dirty="0">
                <a:solidFill>
                  <a:schemeClr val="bg1"/>
                </a:solidFill>
                <a:latin typeface="Folk Festival" panose="02000500000000000000" pitchFamily="2" charset="77"/>
              </a:rPr>
              <a:t> 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Folk Festival" panose="02000500000000000000" pitchFamily="2" charset="77"/>
              </a:rPr>
              <a:t>FT</a:t>
            </a:r>
            <a:r>
              <a:rPr lang="en-US" sz="1600" dirty="0">
                <a:solidFill>
                  <a:schemeClr val="bg1"/>
                </a:solidFill>
                <a:latin typeface="Folk Festival" panose="02000500000000000000" pitchFamily="2" charset="77"/>
              </a:rPr>
              <a:t> </a:t>
            </a:r>
            <a:r>
              <a:rPr lang="en-US" sz="1600" dirty="0">
                <a:solidFill>
                  <a:srgbClr val="007BFF"/>
                </a:solidFill>
                <a:latin typeface="Folk Festival" panose="02000500000000000000" pitchFamily="2" charset="77"/>
              </a:rPr>
              <a:t>ELECTRO</a:t>
            </a:r>
          </a:p>
          <a:p>
            <a:pPr algn="ctr"/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POST-TRADE STAGE | 05:20PM</a:t>
            </a:r>
            <a:endParaRPr lang="en-US" sz="1600" dirty="0">
              <a:solidFill>
                <a:srgbClr val="007BFF"/>
              </a:solidFill>
              <a:latin typeface="Folk Festival" panose="02000500000000000000" pitchFamily="2" charset="77"/>
            </a:endParaRPr>
          </a:p>
          <a:p>
            <a:pPr algn="ctr"/>
            <a:r>
              <a:rPr lang="en-US" sz="1400" b="0" i="0" dirty="0">
                <a:solidFill>
                  <a:srgbClr val="373637"/>
                </a:solidFill>
                <a:effectLst/>
                <a:latin typeface="Source Sans Pro" panose="020F0502020204030204" pitchFamily="34" charset="0"/>
              </a:rPr>
              <a:t>●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231DBF4-3428-EAA1-4F59-D0B86E153808}"/>
              </a:ext>
            </a:extLst>
          </p:cNvPr>
          <p:cNvSpPr txBox="1"/>
          <p:nvPr/>
        </p:nvSpPr>
        <p:spPr>
          <a:xfrm>
            <a:off x="5051991" y="4487404"/>
            <a:ext cx="23008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Folk Festival" panose="02000500000000000000" pitchFamily="2" charset="77"/>
              </a:rPr>
              <a:t>QUIZ</a:t>
            </a:r>
          </a:p>
          <a:p>
            <a:pPr algn="ct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BREAKOUT STAGE | 05:30PM</a:t>
            </a:r>
            <a:endParaRPr lang="en-US" sz="1400" dirty="0">
              <a:solidFill>
                <a:srgbClr val="007BFF"/>
              </a:solidFill>
              <a:latin typeface="Folk Festival" panose="02000500000000000000" pitchFamily="2" charset="77"/>
            </a:endParaRPr>
          </a:p>
          <a:p>
            <a:pPr algn="ctr"/>
            <a:r>
              <a:rPr lang="en-US" sz="1400" b="0" i="0" dirty="0">
                <a:solidFill>
                  <a:srgbClr val="373637"/>
                </a:solidFill>
                <a:effectLst/>
                <a:latin typeface="Source Sans Pro" panose="020F0502020204030204" pitchFamily="34" charset="0"/>
              </a:rPr>
              <a:t>●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D70418C-6884-4CD0-F873-1D8129CC9F78}"/>
              </a:ext>
            </a:extLst>
          </p:cNvPr>
          <p:cNvSpPr txBox="1"/>
          <p:nvPr/>
        </p:nvSpPr>
        <p:spPr>
          <a:xfrm>
            <a:off x="4929330" y="5402985"/>
            <a:ext cx="254614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rgbClr val="F68A61"/>
                </a:solidFill>
                <a:latin typeface="Folk Festival" panose="02000500000000000000" pitchFamily="2" charset="77"/>
              </a:rPr>
              <a:t>F</a:t>
            </a:r>
            <a:r>
              <a:rPr lang="en-US" sz="1600" dirty="0">
                <a:solidFill>
                  <a:srgbClr val="B10DC9"/>
                </a:solidFill>
                <a:latin typeface="Folk Festival" panose="02000500000000000000" pitchFamily="2" charset="77"/>
              </a:rPr>
              <a:t>U</a:t>
            </a:r>
            <a:r>
              <a:rPr lang="en-US" sz="1600" dirty="0">
                <a:solidFill>
                  <a:srgbClr val="2ECC40"/>
                </a:solidFill>
                <a:latin typeface="Folk Festival" panose="02000500000000000000" pitchFamily="2" charset="77"/>
              </a:rPr>
              <a:t>L</a:t>
            </a:r>
            <a:r>
              <a:rPr lang="en-US" sz="1600" dirty="0">
                <a:solidFill>
                  <a:srgbClr val="007BFF"/>
                </a:solidFill>
                <a:latin typeface="Folk Festival" panose="02000500000000000000" pitchFamily="2" charset="77"/>
              </a:rPr>
              <a:t>L</a:t>
            </a:r>
            <a:r>
              <a:rPr lang="en-US" sz="1600" dirty="0">
                <a:solidFill>
                  <a:schemeClr val="bg1"/>
                </a:solidFill>
                <a:latin typeface="Folk Festival" panose="02000500000000000000" pitchFamily="2" charset="77"/>
              </a:rPr>
              <a:t> </a:t>
            </a:r>
            <a:r>
              <a:rPr lang="en-US" sz="1600" dirty="0">
                <a:solidFill>
                  <a:srgbClr val="F68A61"/>
                </a:solidFill>
                <a:latin typeface="Folk Festival" panose="02000500000000000000" pitchFamily="2" charset="77"/>
              </a:rPr>
              <a:t>M</a:t>
            </a:r>
            <a:r>
              <a:rPr lang="en-US" sz="1600" dirty="0">
                <a:solidFill>
                  <a:srgbClr val="B10DC9"/>
                </a:solidFill>
                <a:latin typeface="Folk Festival" panose="02000500000000000000" pitchFamily="2" charset="77"/>
              </a:rPr>
              <a:t>A</a:t>
            </a:r>
            <a:r>
              <a:rPr lang="en-US" sz="1600" dirty="0">
                <a:solidFill>
                  <a:srgbClr val="2ECC40"/>
                </a:solidFill>
                <a:latin typeface="Folk Festival" panose="02000500000000000000" pitchFamily="2" charset="77"/>
              </a:rPr>
              <a:t>S</a:t>
            </a:r>
            <a:r>
              <a:rPr lang="en-US" sz="1600" dirty="0">
                <a:solidFill>
                  <a:srgbClr val="007BFF"/>
                </a:solidFill>
                <a:latin typeface="Folk Festival" panose="02000500000000000000" pitchFamily="2" charset="77"/>
              </a:rPr>
              <a:t>H</a:t>
            </a:r>
            <a:r>
              <a:rPr lang="en-US" sz="1600" dirty="0">
                <a:solidFill>
                  <a:schemeClr val="bg1"/>
                </a:solidFill>
                <a:latin typeface="Folk Festival" panose="02000500000000000000" pitchFamily="2" charset="77"/>
              </a:rPr>
              <a:t> </a:t>
            </a:r>
            <a:r>
              <a:rPr lang="en-US" sz="1600" dirty="0">
                <a:solidFill>
                  <a:srgbClr val="F68A61"/>
                </a:solidFill>
                <a:latin typeface="Folk Festival" panose="02000500000000000000" pitchFamily="2" charset="77"/>
              </a:rPr>
              <a:t>U</a:t>
            </a:r>
            <a:r>
              <a:rPr lang="en-US" sz="1600" dirty="0">
                <a:solidFill>
                  <a:srgbClr val="B10DC9"/>
                </a:solidFill>
                <a:latin typeface="Folk Festival" panose="02000500000000000000" pitchFamily="2" charset="77"/>
              </a:rPr>
              <a:t>P</a:t>
            </a:r>
          </a:p>
          <a:p>
            <a:pPr algn="ct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AFTER-HOURS STAGE | 05:40PM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0B40A30-913B-1C17-2F0F-592D15B23AEA}"/>
              </a:ext>
            </a:extLst>
          </p:cNvPr>
          <p:cNvGrpSpPr/>
          <p:nvPr/>
        </p:nvGrpSpPr>
        <p:grpSpPr>
          <a:xfrm>
            <a:off x="9082824" y="3320090"/>
            <a:ext cx="3987032" cy="3703792"/>
            <a:chOff x="9082824" y="4977440"/>
            <a:chExt cx="3987032" cy="3703792"/>
          </a:xfrm>
        </p:grpSpPr>
        <p:pic>
          <p:nvPicPr>
            <p:cNvPr id="6146" name="Picture 2" descr="Direction Sign Boards Royalty-Free Images, Stock Photos &amp; Pictures |  Shutterstock">
              <a:extLst>
                <a:ext uri="{FF2B5EF4-FFF2-40B4-BE49-F238E27FC236}">
                  <a16:creationId xmlns:a16="http://schemas.microsoft.com/office/drawing/2014/main" id="{E0D95598-BD4B-AECB-FC2F-C795123AF0A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backgroundMark x1="28167" y1="37000" x2="36167" y2="37167"/>
                          <a14:backgroundMark x1="36167" y1="37167" x2="43333" y2="36500"/>
                          <a14:backgroundMark x1="43333" y1="36500" x2="43500" y2="36500"/>
                          <a14:backgroundMark x1="53000" y1="36000" x2="60000" y2="36333"/>
                          <a14:backgroundMark x1="60000" y1="36333" x2="63667" y2="36000"/>
                          <a14:backgroundMark x1="28500" y1="50000" x2="37833" y2="50333"/>
                          <a14:backgroundMark x1="37833" y1="50333" x2="44667" y2="49667"/>
                          <a14:backgroundMark x1="54333" y1="51167" x2="58000" y2="51333"/>
                          <a14:backgroundMark x1="31167" y1="66167" x2="38833" y2="66500"/>
                          <a14:backgroundMark x1="38833" y1="66500" x2="44667" y2="658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0000"/>
            <a:stretch/>
          </p:blipFill>
          <p:spPr bwMode="auto">
            <a:xfrm>
              <a:off x="9082824" y="4977440"/>
              <a:ext cx="3987031" cy="19935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" name="Picture 2" descr="Direction Sign Boards Royalty-Free Images, Stock Photos &amp; Pictures |  Shutterstock">
              <a:extLst>
                <a:ext uri="{FF2B5EF4-FFF2-40B4-BE49-F238E27FC236}">
                  <a16:creationId xmlns:a16="http://schemas.microsoft.com/office/drawing/2014/main" id="{5937E417-5277-7960-91CE-5BDC3E4D1E6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>
                          <a14:backgroundMark x1="28167" y1="37000" x2="36167" y2="37167"/>
                          <a14:backgroundMark x1="36167" y1="37167" x2="43333" y2="36500"/>
                          <a14:backgroundMark x1="43333" y1="36500" x2="43500" y2="36500"/>
                          <a14:backgroundMark x1="53000" y1="36000" x2="60000" y2="36333"/>
                          <a14:backgroundMark x1="60000" y1="36333" x2="63667" y2="36000"/>
                          <a14:backgroundMark x1="28500" y1="50000" x2="37833" y2="50333"/>
                          <a14:backgroundMark x1="37833" y1="50333" x2="44667" y2="49667"/>
                          <a14:backgroundMark x1="54333" y1="51167" x2="58000" y2="51333"/>
                          <a14:backgroundMark x1="31167" y1="66167" x2="38833" y2="66500"/>
                          <a14:backgroundMark x1="38833" y1="66500" x2="44667" y2="658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9244" b="49407"/>
            <a:stretch/>
          </p:blipFill>
          <p:spPr bwMode="auto">
            <a:xfrm>
              <a:off x="9082825" y="6970955"/>
              <a:ext cx="3987031" cy="17102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2" descr="Direction Sign Boards Royalty-Free Images, Stock Photos &amp; Pictures |  Shutterstock">
              <a:extLst>
                <a:ext uri="{FF2B5EF4-FFF2-40B4-BE49-F238E27FC236}">
                  <a16:creationId xmlns:a16="http://schemas.microsoft.com/office/drawing/2014/main" id="{A04DFF9F-0BDD-F532-C81D-169EFB904C1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>
                          <a14:backgroundMark x1="28167" y1="37000" x2="36167" y2="37167"/>
                          <a14:backgroundMark x1="36167" y1="37167" x2="43333" y2="36500"/>
                          <a14:backgroundMark x1="43333" y1="36500" x2="43500" y2="36500"/>
                          <a14:backgroundMark x1="53000" y1="36000" x2="60000" y2="36333"/>
                          <a14:backgroundMark x1="60000" y1="36333" x2="63667" y2="36000"/>
                          <a14:backgroundMark x1="28500" y1="50000" x2="37833" y2="50333"/>
                          <a14:backgroundMark x1="37833" y1="50333" x2="44667" y2="49667"/>
                          <a14:backgroundMark x1="54333" y1="51167" x2="58000" y2="51333"/>
                          <a14:backgroundMark x1="31167" y1="66167" x2="38833" y2="66500"/>
                          <a14:backgroundMark x1="38833" y1="66500" x2="44667" y2="658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633" t="28334" r="40570" b="66445"/>
            <a:stretch/>
          </p:blipFill>
          <p:spPr bwMode="auto">
            <a:xfrm flipH="1">
              <a:off x="10430105" y="5702300"/>
              <a:ext cx="1033347" cy="5869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3648184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BCF683-6EA9-DD21-8292-799FA1031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1945ECB0-0192-C322-95C0-9E6DA0C4D8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4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38667"/>
            <a:ext cx="12283851" cy="8085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2896173"/>
      </p:ext>
    </p:extLst>
  </p:cSld>
  <p:clrMapOvr>
    <a:masterClrMapping/>
  </p:clrMapOvr>
  <p:transition spd="slow">
    <p:push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41F0470-3786-7318-1D49-812B66767A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81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5145185"/>
      </p:ext>
    </p:extLst>
  </p:cSld>
  <p:clrMapOvr>
    <a:masterClrMapping/>
  </p:clrMapOvr>
  <p:transition spd="slow">
    <p:push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3304</TotalTime>
  <Words>649</Words>
  <Application>Microsoft Macintosh PowerPoint</Application>
  <PresentationFormat>Widescreen</PresentationFormat>
  <Paragraphs>341</Paragraphs>
  <Slides>30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Arial</vt:lpstr>
      <vt:lpstr>Calibri</vt:lpstr>
      <vt:lpstr>Calibri Light</vt:lpstr>
      <vt:lpstr>Folk Festival</vt:lpstr>
      <vt:lpstr>Source Sans Pro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Roman Medioni</dc:creator>
  <cp:lastModifiedBy>Roman Medioni</cp:lastModifiedBy>
  <cp:revision>16</cp:revision>
  <dcterms:created xsi:type="dcterms:W3CDTF">2024-11-24T14:42:58Z</dcterms:created>
  <dcterms:modified xsi:type="dcterms:W3CDTF">2024-11-27T12:32:58Z</dcterms:modified>
</cp:coreProperties>
</file>